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7556500" cy="10693400"/>
  <p:notesSz cx="6888163" cy="10020300"/>
  <p:defaultTextStyle>
    <a:defPPr>
      <a:defRPr lang="ja-JP"/>
    </a:defPPr>
    <a:lvl1pPr marL="0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497708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995416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493124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1990832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488540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2986248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483955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3981663" algn="l" defTabSz="995416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7" userDrawn="1">
          <p15:clr>
            <a:srgbClr val="A4A3A4"/>
          </p15:clr>
        </p15:guide>
        <p15:guide id="2" pos="217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6E71"/>
    <a:srgbClr val="E8E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0" d="100"/>
          <a:sy n="30" d="100"/>
        </p:scale>
        <p:origin x="2102" y="38"/>
      </p:cViewPr>
      <p:guideLst>
        <p:guide orient="horz" pos="3368"/>
        <p:guide pos="23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96"/>
      </p:cViewPr>
      <p:guideLst>
        <p:guide orient="horz" pos="3157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4870" cy="501015"/>
          </a:xfrm>
          <a:prstGeom prst="rect">
            <a:avLst/>
          </a:prstGeom>
        </p:spPr>
        <p:txBody>
          <a:bodyPr vert="horz" lIns="93067" tIns="46534" rIns="93067" bIns="4653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1699" y="1"/>
            <a:ext cx="2984870" cy="501015"/>
          </a:xfrm>
          <a:prstGeom prst="rect">
            <a:avLst/>
          </a:prstGeom>
        </p:spPr>
        <p:txBody>
          <a:bodyPr vert="horz" lIns="93067" tIns="46534" rIns="93067" bIns="46534" rtlCol="0"/>
          <a:lstStyle>
            <a:lvl1pPr algn="r">
              <a:defRPr sz="1200"/>
            </a:lvl1pPr>
          </a:lstStyle>
          <a:p>
            <a:fld id="{208449A6-1AEE-4418-BE4F-63546894427B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517546"/>
            <a:ext cx="2984870" cy="501015"/>
          </a:xfrm>
          <a:prstGeom prst="rect">
            <a:avLst/>
          </a:prstGeom>
        </p:spPr>
        <p:txBody>
          <a:bodyPr vert="horz" lIns="93067" tIns="46534" rIns="93067" bIns="4653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1699" y="9517546"/>
            <a:ext cx="2984870" cy="501015"/>
          </a:xfrm>
          <a:prstGeom prst="rect">
            <a:avLst/>
          </a:prstGeom>
        </p:spPr>
        <p:txBody>
          <a:bodyPr vert="horz" lIns="93067" tIns="46534" rIns="93067" bIns="46534" rtlCol="0" anchor="b"/>
          <a:lstStyle>
            <a:lvl1pPr algn="r">
              <a:defRPr sz="1200"/>
            </a:lvl1pPr>
          </a:lstStyle>
          <a:p>
            <a:fld id="{420DB1C0-56A4-419E-80E9-9A4794BCDF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24699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5682" cy="501096"/>
          </a:xfrm>
          <a:prstGeom prst="rect">
            <a:avLst/>
          </a:prstGeom>
        </p:spPr>
        <p:txBody>
          <a:bodyPr vert="horz" lIns="93067" tIns="46534" rIns="93067" bIns="4653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2482" y="1"/>
            <a:ext cx="2984059" cy="501096"/>
          </a:xfrm>
          <a:prstGeom prst="rect">
            <a:avLst/>
          </a:prstGeom>
        </p:spPr>
        <p:txBody>
          <a:bodyPr vert="horz" lIns="93067" tIns="46534" rIns="93067" bIns="46534" rtlCol="0"/>
          <a:lstStyle>
            <a:lvl1pPr algn="r">
              <a:defRPr sz="1200"/>
            </a:lvl1pPr>
          </a:lstStyle>
          <a:p>
            <a:fld id="{17433301-2191-4A11-9A52-B28FCFB480EB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6138" y="750888"/>
            <a:ext cx="2657475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67" tIns="46534" rIns="93067" bIns="4653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9628" y="4759602"/>
            <a:ext cx="5510530" cy="4509860"/>
          </a:xfrm>
          <a:prstGeom prst="rect">
            <a:avLst/>
          </a:prstGeom>
        </p:spPr>
        <p:txBody>
          <a:bodyPr vert="horz" lIns="93067" tIns="46534" rIns="93067" bIns="4653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7593"/>
            <a:ext cx="2985682" cy="501095"/>
          </a:xfrm>
          <a:prstGeom prst="rect">
            <a:avLst/>
          </a:prstGeom>
        </p:spPr>
        <p:txBody>
          <a:bodyPr vert="horz" lIns="93067" tIns="46534" rIns="93067" bIns="4653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2482" y="9517593"/>
            <a:ext cx="2984059" cy="501095"/>
          </a:xfrm>
          <a:prstGeom prst="rect">
            <a:avLst/>
          </a:prstGeom>
        </p:spPr>
        <p:txBody>
          <a:bodyPr vert="horz" lIns="93067" tIns="46534" rIns="93067" bIns="46534" rtlCol="0" anchor="b"/>
          <a:lstStyle>
            <a:lvl1pPr algn="r">
              <a:defRPr sz="1200"/>
            </a:lvl1pPr>
          </a:lstStyle>
          <a:p>
            <a:fld id="{54B81276-88E0-4764-B79C-8FCE785BEC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5874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81276-88E0-4764-B79C-8FCE785BECB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0418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6738" y="3321888"/>
            <a:ext cx="6423025" cy="229215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3475" y="6059594"/>
            <a:ext cx="5289550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7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4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08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6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3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1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4752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1244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78462" y="428233"/>
            <a:ext cx="1700213" cy="9124044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7825" y="428233"/>
            <a:ext cx="4974696" cy="9124044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6041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838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6912" y="6871500"/>
            <a:ext cx="6423025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6912" y="4532321"/>
            <a:ext cx="6423025" cy="2339180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70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41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1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083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854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624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39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16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059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7825" y="2495129"/>
            <a:ext cx="3337454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841221" y="2495129"/>
            <a:ext cx="3337454" cy="705715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6730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7826" y="2393639"/>
            <a:ext cx="3338766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708" indent="0">
              <a:buNone/>
              <a:defRPr sz="2200" b="1"/>
            </a:lvl2pPr>
            <a:lvl3pPr marL="995416" indent="0">
              <a:buNone/>
              <a:defRPr sz="2000" b="1"/>
            </a:lvl3pPr>
            <a:lvl4pPr marL="1493124" indent="0">
              <a:buNone/>
              <a:defRPr sz="1700" b="1"/>
            </a:lvl4pPr>
            <a:lvl5pPr marL="1990832" indent="0">
              <a:buNone/>
              <a:defRPr sz="1700" b="1"/>
            </a:lvl5pPr>
            <a:lvl6pPr marL="2488540" indent="0">
              <a:buNone/>
              <a:defRPr sz="1700" b="1"/>
            </a:lvl6pPr>
            <a:lvl7pPr marL="2986248" indent="0">
              <a:buNone/>
              <a:defRPr sz="1700" b="1"/>
            </a:lvl7pPr>
            <a:lvl8pPr marL="3483955" indent="0">
              <a:buNone/>
              <a:defRPr sz="1700" b="1"/>
            </a:lvl8pPr>
            <a:lvl9pPr marL="3981663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826" y="3391194"/>
            <a:ext cx="3338766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38599" y="2393639"/>
            <a:ext cx="3340078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708" indent="0">
              <a:buNone/>
              <a:defRPr sz="2200" b="1"/>
            </a:lvl2pPr>
            <a:lvl3pPr marL="995416" indent="0">
              <a:buNone/>
              <a:defRPr sz="2000" b="1"/>
            </a:lvl3pPr>
            <a:lvl4pPr marL="1493124" indent="0">
              <a:buNone/>
              <a:defRPr sz="1700" b="1"/>
            </a:lvl4pPr>
            <a:lvl5pPr marL="1990832" indent="0">
              <a:buNone/>
              <a:defRPr sz="1700" b="1"/>
            </a:lvl5pPr>
            <a:lvl6pPr marL="2488540" indent="0">
              <a:buNone/>
              <a:defRPr sz="1700" b="1"/>
            </a:lvl6pPr>
            <a:lvl7pPr marL="2986248" indent="0">
              <a:buNone/>
              <a:defRPr sz="1700" b="1"/>
            </a:lvl7pPr>
            <a:lvl8pPr marL="3483955" indent="0">
              <a:buNone/>
              <a:defRPr sz="1700" b="1"/>
            </a:lvl8pPr>
            <a:lvl9pPr marL="3981663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38599" y="3391194"/>
            <a:ext cx="3340078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5619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3170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1774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827" y="425757"/>
            <a:ext cx="2486037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4383" y="425757"/>
            <a:ext cx="4224294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7827" y="2237694"/>
            <a:ext cx="2486037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708" indent="0">
              <a:buNone/>
              <a:defRPr sz="1300"/>
            </a:lvl2pPr>
            <a:lvl3pPr marL="995416" indent="0">
              <a:buNone/>
              <a:defRPr sz="1100"/>
            </a:lvl3pPr>
            <a:lvl4pPr marL="1493124" indent="0">
              <a:buNone/>
              <a:defRPr sz="1000"/>
            </a:lvl4pPr>
            <a:lvl5pPr marL="1990832" indent="0">
              <a:buNone/>
              <a:defRPr sz="1000"/>
            </a:lvl5pPr>
            <a:lvl6pPr marL="2488540" indent="0">
              <a:buNone/>
              <a:defRPr sz="1000"/>
            </a:lvl6pPr>
            <a:lvl7pPr marL="2986248" indent="0">
              <a:buNone/>
              <a:defRPr sz="1000"/>
            </a:lvl7pPr>
            <a:lvl8pPr marL="3483955" indent="0">
              <a:buNone/>
              <a:defRPr sz="1000"/>
            </a:lvl8pPr>
            <a:lvl9pPr marL="3981663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8842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1127" y="7485381"/>
            <a:ext cx="4533900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1127" y="955475"/>
            <a:ext cx="4533900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708" indent="0">
              <a:buNone/>
              <a:defRPr sz="3000"/>
            </a:lvl2pPr>
            <a:lvl3pPr marL="995416" indent="0">
              <a:buNone/>
              <a:defRPr sz="2600"/>
            </a:lvl3pPr>
            <a:lvl4pPr marL="1493124" indent="0">
              <a:buNone/>
              <a:defRPr sz="2200"/>
            </a:lvl4pPr>
            <a:lvl5pPr marL="1990832" indent="0">
              <a:buNone/>
              <a:defRPr sz="2200"/>
            </a:lvl5pPr>
            <a:lvl6pPr marL="2488540" indent="0">
              <a:buNone/>
              <a:defRPr sz="2200"/>
            </a:lvl6pPr>
            <a:lvl7pPr marL="2986248" indent="0">
              <a:buNone/>
              <a:defRPr sz="2200"/>
            </a:lvl7pPr>
            <a:lvl8pPr marL="3483955" indent="0">
              <a:buNone/>
              <a:defRPr sz="2200"/>
            </a:lvl8pPr>
            <a:lvl9pPr marL="3981663" indent="0">
              <a:buNone/>
              <a:defRPr sz="22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1127" y="8369073"/>
            <a:ext cx="4533900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708" indent="0">
              <a:buNone/>
              <a:defRPr sz="1300"/>
            </a:lvl2pPr>
            <a:lvl3pPr marL="995416" indent="0">
              <a:buNone/>
              <a:defRPr sz="1100"/>
            </a:lvl3pPr>
            <a:lvl4pPr marL="1493124" indent="0">
              <a:buNone/>
              <a:defRPr sz="1000"/>
            </a:lvl4pPr>
            <a:lvl5pPr marL="1990832" indent="0">
              <a:buNone/>
              <a:defRPr sz="1000"/>
            </a:lvl5pPr>
            <a:lvl6pPr marL="2488540" indent="0">
              <a:buNone/>
              <a:defRPr sz="1000"/>
            </a:lvl6pPr>
            <a:lvl7pPr marL="2986248" indent="0">
              <a:buNone/>
              <a:defRPr sz="1000"/>
            </a:lvl7pPr>
            <a:lvl8pPr marL="3483955" indent="0">
              <a:buNone/>
              <a:defRPr sz="1000"/>
            </a:lvl8pPr>
            <a:lvl9pPr marL="3981663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1FB86-A65A-40D5-9AE1-C27ABF78EB90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415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7825" y="428232"/>
            <a:ext cx="6800850" cy="1782233"/>
          </a:xfrm>
          <a:prstGeom prst="rect">
            <a:avLst/>
          </a:prstGeom>
        </p:spPr>
        <p:txBody>
          <a:bodyPr vert="horz" lIns="99542" tIns="49771" rIns="99542" bIns="49771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7825" y="2495129"/>
            <a:ext cx="6800850" cy="7057150"/>
          </a:xfrm>
          <a:prstGeom prst="rect">
            <a:avLst/>
          </a:prstGeom>
        </p:spPr>
        <p:txBody>
          <a:bodyPr vert="horz" lIns="99542" tIns="49771" rIns="99542" bIns="49771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7825" y="9911199"/>
            <a:ext cx="1763183" cy="569324"/>
          </a:xfrm>
          <a:prstGeom prst="rect">
            <a:avLst/>
          </a:prstGeom>
        </p:spPr>
        <p:txBody>
          <a:bodyPr vert="horz" lIns="99542" tIns="49771" rIns="99542" bIns="4977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1FB86-A65A-40D5-9AE1-C27ABF78EB90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1804" y="9911199"/>
            <a:ext cx="2392892" cy="569324"/>
          </a:xfrm>
          <a:prstGeom prst="rect">
            <a:avLst/>
          </a:prstGeom>
        </p:spPr>
        <p:txBody>
          <a:bodyPr vert="horz" lIns="99542" tIns="49771" rIns="99542" bIns="4977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5492" y="9911199"/>
            <a:ext cx="1763183" cy="569324"/>
          </a:xfrm>
          <a:prstGeom prst="rect">
            <a:avLst/>
          </a:prstGeom>
        </p:spPr>
        <p:txBody>
          <a:bodyPr vert="horz" lIns="99542" tIns="49771" rIns="99542" bIns="4977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79BEC-FCB7-4363-96DB-30F7FCD0EE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999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416" rtl="0" eaLnBrk="1" latinLnBrk="0" hangingPunct="1">
        <a:spcBef>
          <a:spcPct val="0"/>
        </a:spcBef>
        <a:buNone/>
        <a:defRPr kumimoji="1"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281" indent="-373281" algn="l" defTabSz="9954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775" indent="-311067" algn="l" defTabSz="99541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270" indent="-248854" algn="l" defTabSz="9954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1978" indent="-248854" algn="l" defTabSz="99541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39686" indent="-248854" algn="l" defTabSz="995416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7394" indent="-248854" algn="l" defTabSz="9954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101" indent="-248854" algn="l" defTabSz="9954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2809" indent="-248854" algn="l" defTabSz="9954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0517" indent="-248854" algn="l" defTabSz="99541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708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416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124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0832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8540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6248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3955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1663" algn="l" defTabSz="995416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object 171"/>
          <p:cNvSpPr/>
          <p:nvPr/>
        </p:nvSpPr>
        <p:spPr>
          <a:xfrm>
            <a:off x="6191503" y="10134562"/>
            <a:ext cx="504190" cy="180340"/>
          </a:xfrm>
          <a:custGeom>
            <a:avLst/>
            <a:gdLst/>
            <a:ahLst/>
            <a:cxnLst/>
            <a:rect l="l" t="t" r="r" b="b"/>
            <a:pathLst>
              <a:path w="504190" h="180340">
                <a:moveTo>
                  <a:pt x="504012" y="89992"/>
                </a:moveTo>
                <a:lnTo>
                  <a:pt x="496910" y="124940"/>
                </a:lnTo>
                <a:lnTo>
                  <a:pt x="477575" y="153558"/>
                </a:lnTo>
                <a:lnTo>
                  <a:pt x="448960" y="172895"/>
                </a:lnTo>
                <a:lnTo>
                  <a:pt x="414019" y="179997"/>
                </a:lnTo>
                <a:lnTo>
                  <a:pt x="90017" y="179997"/>
                </a:lnTo>
                <a:lnTo>
                  <a:pt x="55067" y="172895"/>
                </a:lnTo>
                <a:lnTo>
                  <a:pt x="26444" y="153558"/>
                </a:lnTo>
                <a:lnTo>
                  <a:pt x="7103" y="124940"/>
                </a:lnTo>
                <a:lnTo>
                  <a:pt x="0" y="89992"/>
                </a:lnTo>
                <a:lnTo>
                  <a:pt x="7103" y="55051"/>
                </a:lnTo>
                <a:lnTo>
                  <a:pt x="26444" y="26436"/>
                </a:lnTo>
                <a:lnTo>
                  <a:pt x="55067" y="7101"/>
                </a:lnTo>
                <a:lnTo>
                  <a:pt x="90017" y="0"/>
                </a:lnTo>
                <a:lnTo>
                  <a:pt x="414019" y="0"/>
                </a:lnTo>
                <a:lnTo>
                  <a:pt x="448960" y="7101"/>
                </a:lnTo>
                <a:lnTo>
                  <a:pt x="477575" y="26436"/>
                </a:lnTo>
                <a:lnTo>
                  <a:pt x="496910" y="55051"/>
                </a:lnTo>
                <a:lnTo>
                  <a:pt x="504012" y="89992"/>
                </a:lnTo>
                <a:close/>
              </a:path>
            </a:pathLst>
          </a:custGeom>
          <a:ln w="5397">
            <a:solidFill>
              <a:srgbClr val="221915"/>
            </a:solidFill>
          </a:ln>
        </p:spPr>
        <p:txBody>
          <a:bodyPr wrap="square" lIns="0" tIns="0" rIns="0" bIns="0" rtlCol="0" anchor="ctr" anchorCtr="1"/>
          <a:lstStyle/>
          <a:p>
            <a:pPr algn="ctr"/>
            <a:r>
              <a:rPr lang="en-US" altLang="ja-JP" sz="1050" dirty="0"/>
              <a:t>1/1</a:t>
            </a:r>
            <a:endParaRPr sz="1050" dirty="0"/>
          </a:p>
        </p:txBody>
      </p:sp>
      <p:sp>
        <p:nvSpPr>
          <p:cNvPr id="159" name="正方形/長方形 158"/>
          <p:cNvSpPr/>
          <p:nvPr/>
        </p:nvSpPr>
        <p:spPr>
          <a:xfrm>
            <a:off x="2271800" y="10074251"/>
            <a:ext cx="2821711" cy="3016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>
                <a:solidFill>
                  <a:schemeClr val="tx1"/>
                </a:solidFill>
              </a:rPr>
              <a:t>名古屋木材</a:t>
            </a:r>
            <a:r>
              <a:rPr kumimoji="1" lang="ja-JP" altLang="en-US" sz="1100" dirty="0">
                <a:solidFill>
                  <a:schemeClr val="tx1"/>
                </a:solidFill>
              </a:rPr>
              <a:t>健康保険組合</a:t>
            </a:r>
          </a:p>
        </p:txBody>
      </p:sp>
      <p:sp>
        <p:nvSpPr>
          <p:cNvPr id="175" name="object 45"/>
          <p:cNvSpPr/>
          <p:nvPr/>
        </p:nvSpPr>
        <p:spPr>
          <a:xfrm>
            <a:off x="555234" y="1170236"/>
            <a:ext cx="6415723" cy="0"/>
          </a:xfrm>
          <a:custGeom>
            <a:avLst/>
            <a:gdLst/>
            <a:ahLst/>
            <a:cxnLst/>
            <a:rect l="l" t="t" r="r" b="b"/>
            <a:pathLst>
              <a:path w="5832475">
                <a:moveTo>
                  <a:pt x="0" y="0"/>
                </a:moveTo>
                <a:lnTo>
                  <a:pt x="5832005" y="0"/>
                </a:lnTo>
              </a:path>
            </a:pathLst>
          </a:custGeom>
          <a:ln w="21602">
            <a:solidFill>
              <a:srgbClr val="221915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92" name="object 46"/>
          <p:cNvSpPr/>
          <p:nvPr/>
        </p:nvSpPr>
        <p:spPr>
          <a:xfrm>
            <a:off x="553329" y="396938"/>
            <a:ext cx="6415723" cy="0"/>
          </a:xfrm>
          <a:custGeom>
            <a:avLst/>
            <a:gdLst/>
            <a:ahLst/>
            <a:cxnLst/>
            <a:rect l="l" t="t" r="r" b="b"/>
            <a:pathLst>
              <a:path w="5832475">
                <a:moveTo>
                  <a:pt x="0" y="0"/>
                </a:moveTo>
                <a:lnTo>
                  <a:pt x="5832005" y="0"/>
                </a:lnTo>
              </a:path>
            </a:pathLst>
          </a:custGeom>
          <a:ln w="21602">
            <a:solidFill>
              <a:srgbClr val="221915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97" name="object 62"/>
          <p:cNvSpPr txBox="1"/>
          <p:nvPr/>
        </p:nvSpPr>
        <p:spPr>
          <a:xfrm>
            <a:off x="537890" y="654709"/>
            <a:ext cx="789653" cy="2125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ja-JP" altLang="en-US" sz="15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rPr>
              <a:t>健康保険</a:t>
            </a:r>
            <a:endParaRPr sz="15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PMingLiU"/>
            </a:endParaRPr>
          </a:p>
        </p:txBody>
      </p:sp>
      <p:sp>
        <p:nvSpPr>
          <p:cNvPr id="201" name="object 62"/>
          <p:cNvSpPr txBox="1"/>
          <p:nvPr/>
        </p:nvSpPr>
        <p:spPr>
          <a:xfrm>
            <a:off x="1329978" y="594172"/>
            <a:ext cx="4908916" cy="323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r>
              <a:rPr lang="ja-JP" altLang="en-US" sz="21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rPr>
              <a:t>資格喪失後出産育児一時金証明依頼書</a:t>
            </a:r>
            <a:endParaRPr sz="21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PMingLiU"/>
            </a:endParaRPr>
          </a:p>
        </p:txBody>
      </p:sp>
      <p:sp>
        <p:nvSpPr>
          <p:cNvPr id="202" name="object 17"/>
          <p:cNvSpPr/>
          <p:nvPr/>
        </p:nvSpPr>
        <p:spPr>
          <a:xfrm>
            <a:off x="6029345" y="666180"/>
            <a:ext cx="1061273" cy="230504"/>
          </a:xfrm>
          <a:custGeom>
            <a:avLst/>
            <a:gdLst/>
            <a:ahLst/>
            <a:cxnLst/>
            <a:rect l="l" t="t" r="r" b="b"/>
            <a:pathLst>
              <a:path w="1562734" h="230505">
                <a:moveTo>
                  <a:pt x="1447177" y="0"/>
                </a:moveTo>
                <a:lnTo>
                  <a:pt x="115188" y="0"/>
                </a:lnTo>
                <a:lnTo>
                  <a:pt x="70385" y="9067"/>
                </a:lnTo>
                <a:lnTo>
                  <a:pt x="33767" y="33778"/>
                </a:lnTo>
                <a:lnTo>
                  <a:pt x="9063" y="70401"/>
                </a:lnTo>
                <a:lnTo>
                  <a:pt x="0" y="115201"/>
                </a:lnTo>
                <a:lnTo>
                  <a:pt x="9063" y="159994"/>
                </a:lnTo>
                <a:lnTo>
                  <a:pt x="33767" y="196613"/>
                </a:lnTo>
                <a:lnTo>
                  <a:pt x="70385" y="221323"/>
                </a:lnTo>
                <a:lnTo>
                  <a:pt x="115188" y="230390"/>
                </a:lnTo>
                <a:lnTo>
                  <a:pt x="1447177" y="230390"/>
                </a:lnTo>
                <a:lnTo>
                  <a:pt x="1491981" y="221323"/>
                </a:lnTo>
                <a:lnTo>
                  <a:pt x="1528598" y="196613"/>
                </a:lnTo>
                <a:lnTo>
                  <a:pt x="1553303" y="159994"/>
                </a:lnTo>
                <a:lnTo>
                  <a:pt x="1562366" y="115201"/>
                </a:lnTo>
                <a:lnTo>
                  <a:pt x="1553303" y="70401"/>
                </a:lnTo>
                <a:lnTo>
                  <a:pt x="1528598" y="33778"/>
                </a:lnTo>
                <a:lnTo>
                  <a:pt x="1491981" y="9067"/>
                </a:lnTo>
                <a:lnTo>
                  <a:pt x="1447177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28575">
            <a:solidFill>
              <a:srgbClr val="221915"/>
            </a:solidFill>
          </a:ln>
        </p:spPr>
        <p:txBody>
          <a:bodyPr wrap="square" lIns="0" tIns="0" rIns="0" bIns="0" rtlCol="0" anchor="ctr" anchorCtr="1"/>
          <a:lstStyle/>
          <a:p>
            <a:r>
              <a:rPr lang="ja-JP" altLang="en-US" sz="10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申請者記入用</a:t>
            </a:r>
            <a:endParaRPr sz="10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4" name="object 62"/>
          <p:cNvSpPr txBox="1"/>
          <p:nvPr/>
        </p:nvSpPr>
        <p:spPr>
          <a:xfrm>
            <a:off x="1926453" y="522164"/>
            <a:ext cx="1563765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/>
            <a:endParaRPr sz="2400" b="1" dirty="0">
              <a:solidFill>
                <a:prstClr val="black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PMingLiU"/>
            </a:endParaRPr>
          </a:p>
        </p:txBody>
      </p:sp>
      <p:grpSp>
        <p:nvGrpSpPr>
          <p:cNvPr id="53" name="グループ化 52"/>
          <p:cNvGrpSpPr/>
          <p:nvPr/>
        </p:nvGrpSpPr>
        <p:grpSpPr>
          <a:xfrm>
            <a:off x="324012" y="3906540"/>
            <a:ext cx="6912077" cy="1612605"/>
            <a:chOff x="324012" y="1170236"/>
            <a:chExt cx="6912077" cy="1612605"/>
          </a:xfrm>
        </p:grpSpPr>
        <p:sp>
          <p:nvSpPr>
            <p:cNvPr id="54" name="object 10"/>
            <p:cNvSpPr/>
            <p:nvPr/>
          </p:nvSpPr>
          <p:spPr>
            <a:xfrm>
              <a:off x="5696177" y="1173273"/>
              <a:ext cx="746370" cy="494395"/>
            </a:xfrm>
            <a:custGeom>
              <a:avLst/>
              <a:gdLst/>
              <a:ahLst/>
              <a:cxnLst/>
              <a:rect l="l" t="t" r="r" b="b"/>
              <a:pathLst>
                <a:path w="1008380" h="1082675">
                  <a:moveTo>
                    <a:pt x="1007986" y="0"/>
                  </a:moveTo>
                  <a:lnTo>
                    <a:pt x="36004" y="0"/>
                  </a:lnTo>
                  <a:lnTo>
                    <a:pt x="22020" y="2839"/>
                  </a:lnTo>
                  <a:lnTo>
                    <a:pt x="10572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1046683"/>
                  </a:lnTo>
                  <a:lnTo>
                    <a:pt x="2839" y="1060667"/>
                  </a:lnTo>
                  <a:lnTo>
                    <a:pt x="10572" y="1072114"/>
                  </a:lnTo>
                  <a:lnTo>
                    <a:pt x="22020" y="1079848"/>
                  </a:lnTo>
                  <a:lnTo>
                    <a:pt x="36004" y="1082687"/>
                  </a:lnTo>
                  <a:lnTo>
                    <a:pt x="1007986" y="1082687"/>
                  </a:lnTo>
                  <a:lnTo>
                    <a:pt x="1007986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pPr algn="ctr"/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性別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55" name="object 10"/>
            <p:cNvSpPr/>
            <p:nvPr/>
          </p:nvSpPr>
          <p:spPr>
            <a:xfrm>
              <a:off x="3878223" y="1667668"/>
              <a:ext cx="1139642" cy="367601"/>
            </a:xfrm>
            <a:custGeom>
              <a:avLst/>
              <a:gdLst/>
              <a:ahLst/>
              <a:cxnLst/>
              <a:rect l="l" t="t" r="r" b="b"/>
              <a:pathLst>
                <a:path w="1008380" h="1082675">
                  <a:moveTo>
                    <a:pt x="1007986" y="0"/>
                  </a:moveTo>
                  <a:lnTo>
                    <a:pt x="36004" y="0"/>
                  </a:lnTo>
                  <a:lnTo>
                    <a:pt x="22020" y="2839"/>
                  </a:lnTo>
                  <a:lnTo>
                    <a:pt x="10572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1046683"/>
                  </a:lnTo>
                  <a:lnTo>
                    <a:pt x="2839" y="1060667"/>
                  </a:lnTo>
                  <a:lnTo>
                    <a:pt x="10572" y="1072114"/>
                  </a:lnTo>
                  <a:lnTo>
                    <a:pt x="22020" y="1079848"/>
                  </a:lnTo>
                  <a:lnTo>
                    <a:pt x="36004" y="1082687"/>
                  </a:lnTo>
                  <a:lnTo>
                    <a:pt x="1007986" y="1082687"/>
                  </a:lnTo>
                  <a:lnTo>
                    <a:pt x="1007986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pPr algn="ctr"/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事業所名称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56" name="object 10"/>
            <p:cNvSpPr/>
            <p:nvPr/>
          </p:nvSpPr>
          <p:spPr>
            <a:xfrm>
              <a:off x="3893702" y="2038726"/>
              <a:ext cx="1124163" cy="367601"/>
            </a:xfrm>
            <a:custGeom>
              <a:avLst/>
              <a:gdLst/>
              <a:ahLst/>
              <a:cxnLst/>
              <a:rect l="l" t="t" r="r" b="b"/>
              <a:pathLst>
                <a:path w="1008380" h="1082675">
                  <a:moveTo>
                    <a:pt x="1007986" y="0"/>
                  </a:moveTo>
                  <a:lnTo>
                    <a:pt x="36004" y="0"/>
                  </a:lnTo>
                  <a:lnTo>
                    <a:pt x="22020" y="2839"/>
                  </a:lnTo>
                  <a:lnTo>
                    <a:pt x="10572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1046683"/>
                  </a:lnTo>
                  <a:lnTo>
                    <a:pt x="2839" y="1060667"/>
                  </a:lnTo>
                  <a:lnTo>
                    <a:pt x="10572" y="1072114"/>
                  </a:lnTo>
                  <a:lnTo>
                    <a:pt x="22020" y="1079848"/>
                  </a:lnTo>
                  <a:lnTo>
                    <a:pt x="36004" y="1082687"/>
                  </a:lnTo>
                  <a:lnTo>
                    <a:pt x="1007986" y="1082687"/>
                  </a:lnTo>
                  <a:lnTo>
                    <a:pt x="1007986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pPr algn="ctr"/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資格喪失年月日</a:t>
              </a:r>
              <a:endPara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algn="ctr"/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（退職日の翌日）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57" name="object 10"/>
            <p:cNvSpPr/>
            <p:nvPr/>
          </p:nvSpPr>
          <p:spPr>
            <a:xfrm>
              <a:off x="508185" y="1674292"/>
              <a:ext cx="1124163" cy="367601"/>
            </a:xfrm>
            <a:custGeom>
              <a:avLst/>
              <a:gdLst/>
              <a:ahLst/>
              <a:cxnLst/>
              <a:rect l="l" t="t" r="r" b="b"/>
              <a:pathLst>
                <a:path w="1008380" h="1082675">
                  <a:moveTo>
                    <a:pt x="1007986" y="0"/>
                  </a:moveTo>
                  <a:lnTo>
                    <a:pt x="36004" y="0"/>
                  </a:lnTo>
                  <a:lnTo>
                    <a:pt x="22020" y="2839"/>
                  </a:lnTo>
                  <a:lnTo>
                    <a:pt x="10572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1046683"/>
                  </a:lnTo>
                  <a:lnTo>
                    <a:pt x="2839" y="1060667"/>
                  </a:lnTo>
                  <a:lnTo>
                    <a:pt x="10572" y="1072114"/>
                  </a:lnTo>
                  <a:lnTo>
                    <a:pt x="22020" y="1079848"/>
                  </a:lnTo>
                  <a:lnTo>
                    <a:pt x="36004" y="1082687"/>
                  </a:lnTo>
                  <a:lnTo>
                    <a:pt x="1007986" y="1082687"/>
                  </a:lnTo>
                  <a:lnTo>
                    <a:pt x="1007986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pPr algn="ctr"/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保険者名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58" name="object 10"/>
            <p:cNvSpPr/>
            <p:nvPr/>
          </p:nvSpPr>
          <p:spPr>
            <a:xfrm>
              <a:off x="520096" y="1183096"/>
              <a:ext cx="1112252" cy="486581"/>
            </a:xfrm>
            <a:custGeom>
              <a:avLst/>
              <a:gdLst/>
              <a:ahLst/>
              <a:cxnLst/>
              <a:rect l="l" t="t" r="r" b="b"/>
              <a:pathLst>
                <a:path w="1008380" h="1082675">
                  <a:moveTo>
                    <a:pt x="1007986" y="0"/>
                  </a:moveTo>
                  <a:lnTo>
                    <a:pt x="36004" y="0"/>
                  </a:lnTo>
                  <a:lnTo>
                    <a:pt x="22020" y="2839"/>
                  </a:lnTo>
                  <a:lnTo>
                    <a:pt x="10572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1046683"/>
                  </a:lnTo>
                  <a:lnTo>
                    <a:pt x="2839" y="1060667"/>
                  </a:lnTo>
                  <a:lnTo>
                    <a:pt x="10572" y="1072114"/>
                  </a:lnTo>
                  <a:lnTo>
                    <a:pt x="22020" y="1079848"/>
                  </a:lnTo>
                  <a:lnTo>
                    <a:pt x="36004" y="1082687"/>
                  </a:lnTo>
                  <a:lnTo>
                    <a:pt x="1007986" y="1082687"/>
                  </a:lnTo>
                  <a:lnTo>
                    <a:pt x="1007986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pPr algn="ctr"/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資格喪失者氏名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59" name="object 14"/>
            <p:cNvSpPr/>
            <p:nvPr/>
          </p:nvSpPr>
          <p:spPr>
            <a:xfrm>
              <a:off x="3881380" y="1674291"/>
              <a:ext cx="45719" cy="726587"/>
            </a:xfrm>
            <a:custGeom>
              <a:avLst/>
              <a:gdLst/>
              <a:ahLst/>
              <a:cxnLst/>
              <a:rect l="l" t="t" r="r" b="b"/>
              <a:pathLst>
                <a:path h="361950">
                  <a:moveTo>
                    <a:pt x="0" y="0"/>
                  </a:moveTo>
                  <a:lnTo>
                    <a:pt x="0" y="361416"/>
                  </a:lnTo>
                </a:path>
              </a:pathLst>
            </a:custGeom>
            <a:ln w="16205">
              <a:solidFill>
                <a:srgbClr val="22181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30"/>
            <p:cNvSpPr/>
            <p:nvPr/>
          </p:nvSpPr>
          <p:spPr>
            <a:xfrm>
              <a:off x="540014" y="2034332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5986" y="0"/>
                  </a:lnTo>
                </a:path>
              </a:pathLst>
            </a:custGeom>
            <a:ln w="16205">
              <a:solidFill>
                <a:srgbClr val="22181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31"/>
            <p:cNvSpPr/>
            <p:nvPr/>
          </p:nvSpPr>
          <p:spPr>
            <a:xfrm>
              <a:off x="540014" y="1674292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5986" y="0"/>
                  </a:lnTo>
                </a:path>
              </a:pathLst>
            </a:custGeom>
            <a:ln w="16205">
              <a:solidFill>
                <a:srgbClr val="22181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78"/>
            <p:cNvSpPr txBox="1"/>
            <p:nvPr/>
          </p:nvSpPr>
          <p:spPr>
            <a:xfrm>
              <a:off x="1657832" y="2222526"/>
              <a:ext cx="2188352" cy="1384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令和　 　　  </a:t>
              </a:r>
              <a:r>
                <a:rPr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年</a:t>
              </a:r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　　　 月　　 　  日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63" name="object 78"/>
            <p:cNvSpPr txBox="1"/>
            <p:nvPr/>
          </p:nvSpPr>
          <p:spPr>
            <a:xfrm>
              <a:off x="5044132" y="2229150"/>
              <a:ext cx="2141990" cy="1384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令和　 　　  </a:t>
              </a:r>
              <a:r>
                <a:rPr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年</a:t>
              </a:r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　　　 月　　 　  日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64" name="object 10"/>
            <p:cNvSpPr/>
            <p:nvPr/>
          </p:nvSpPr>
          <p:spPr>
            <a:xfrm>
              <a:off x="503786" y="2045350"/>
              <a:ext cx="1134492" cy="367601"/>
            </a:xfrm>
            <a:custGeom>
              <a:avLst/>
              <a:gdLst/>
              <a:ahLst/>
              <a:cxnLst/>
              <a:rect l="l" t="t" r="r" b="b"/>
              <a:pathLst>
                <a:path w="1008380" h="1082675">
                  <a:moveTo>
                    <a:pt x="1007986" y="0"/>
                  </a:moveTo>
                  <a:lnTo>
                    <a:pt x="36004" y="0"/>
                  </a:lnTo>
                  <a:lnTo>
                    <a:pt x="22020" y="2839"/>
                  </a:lnTo>
                  <a:lnTo>
                    <a:pt x="10572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1046683"/>
                  </a:lnTo>
                  <a:lnTo>
                    <a:pt x="2839" y="1060667"/>
                  </a:lnTo>
                  <a:lnTo>
                    <a:pt x="10572" y="1072114"/>
                  </a:lnTo>
                  <a:lnTo>
                    <a:pt x="22020" y="1079848"/>
                  </a:lnTo>
                  <a:lnTo>
                    <a:pt x="36004" y="1082687"/>
                  </a:lnTo>
                  <a:lnTo>
                    <a:pt x="1007986" y="1082687"/>
                  </a:lnTo>
                  <a:lnTo>
                    <a:pt x="1007986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pPr algn="ctr"/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資格取得年月日</a:t>
              </a:r>
              <a:endPara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 algn="ctr"/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（入社した日）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66" name="object 10"/>
            <p:cNvSpPr/>
            <p:nvPr/>
          </p:nvSpPr>
          <p:spPr>
            <a:xfrm>
              <a:off x="509773" y="2400879"/>
              <a:ext cx="1124163" cy="381962"/>
            </a:xfrm>
            <a:custGeom>
              <a:avLst/>
              <a:gdLst/>
              <a:ahLst/>
              <a:cxnLst/>
              <a:rect l="l" t="t" r="r" b="b"/>
              <a:pathLst>
                <a:path w="1008380" h="1082675">
                  <a:moveTo>
                    <a:pt x="1007986" y="0"/>
                  </a:moveTo>
                  <a:lnTo>
                    <a:pt x="36004" y="0"/>
                  </a:lnTo>
                  <a:lnTo>
                    <a:pt x="22020" y="2839"/>
                  </a:lnTo>
                  <a:lnTo>
                    <a:pt x="10572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1046683"/>
                  </a:lnTo>
                  <a:lnTo>
                    <a:pt x="2839" y="1060667"/>
                  </a:lnTo>
                  <a:lnTo>
                    <a:pt x="10572" y="1072114"/>
                  </a:lnTo>
                  <a:lnTo>
                    <a:pt x="22020" y="1079848"/>
                  </a:lnTo>
                  <a:lnTo>
                    <a:pt x="36004" y="1082687"/>
                  </a:lnTo>
                  <a:lnTo>
                    <a:pt x="1007986" y="1082687"/>
                  </a:lnTo>
                  <a:lnTo>
                    <a:pt x="1007986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pPr algn="ctr"/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出産予定日</a:t>
              </a:r>
              <a:r>
                <a:rPr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(</a:t>
              </a: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出産日</a:t>
              </a:r>
              <a:r>
                <a:rPr lang="en-US" altLang="ja-JP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)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67" name="object 13"/>
            <p:cNvSpPr/>
            <p:nvPr/>
          </p:nvSpPr>
          <p:spPr>
            <a:xfrm>
              <a:off x="324012" y="1170261"/>
              <a:ext cx="216535" cy="1612579"/>
            </a:xfrm>
            <a:custGeom>
              <a:avLst/>
              <a:gdLst/>
              <a:ahLst/>
              <a:cxnLst/>
              <a:rect l="l" t="t" r="r" b="b"/>
              <a:pathLst>
                <a:path w="216534" h="2484120">
                  <a:moveTo>
                    <a:pt x="216001" y="0"/>
                  </a:moveTo>
                  <a:lnTo>
                    <a:pt x="36004" y="0"/>
                  </a:lnTo>
                  <a:lnTo>
                    <a:pt x="22025" y="2841"/>
                  </a:lnTo>
                  <a:lnTo>
                    <a:pt x="10577" y="10577"/>
                  </a:lnTo>
                  <a:lnTo>
                    <a:pt x="2841" y="22025"/>
                  </a:lnTo>
                  <a:lnTo>
                    <a:pt x="0" y="36004"/>
                  </a:lnTo>
                  <a:lnTo>
                    <a:pt x="0" y="2448001"/>
                  </a:lnTo>
                  <a:lnTo>
                    <a:pt x="2841" y="2461985"/>
                  </a:lnTo>
                  <a:lnTo>
                    <a:pt x="10577" y="2473432"/>
                  </a:lnTo>
                  <a:lnTo>
                    <a:pt x="22025" y="2481166"/>
                  </a:lnTo>
                  <a:lnTo>
                    <a:pt x="36004" y="2484005"/>
                  </a:lnTo>
                  <a:lnTo>
                    <a:pt x="216001" y="2484005"/>
                  </a:lnTo>
                  <a:lnTo>
                    <a:pt x="216001" y="0"/>
                  </a:lnTo>
                  <a:close/>
                </a:path>
              </a:pathLst>
            </a:custGeom>
            <a:solidFill>
              <a:srgbClr val="727171"/>
            </a:solidFill>
          </p:spPr>
          <p:txBody>
            <a:bodyPr vert="eaVert" wrap="square" lIns="0" tIns="72000" rIns="0" bIns="0" rtlCol="0" anchor="ctr" anchorCtr="0"/>
            <a:lstStyle/>
            <a:p>
              <a:r>
                <a:rPr lang="ja-JP" altLang="en-US" sz="1000" b="1" dirty="0">
                  <a:solidFill>
                    <a:schemeClr val="bg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申請内容</a:t>
              </a:r>
              <a:endParaRPr sz="1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68" name="object 29"/>
            <p:cNvSpPr/>
            <p:nvPr/>
          </p:nvSpPr>
          <p:spPr>
            <a:xfrm>
              <a:off x="324025" y="1170236"/>
              <a:ext cx="6911975" cy="1612604"/>
            </a:xfrm>
            <a:custGeom>
              <a:avLst/>
              <a:gdLst/>
              <a:ahLst/>
              <a:cxnLst/>
              <a:rect l="l" t="t" r="r" b="b"/>
              <a:pathLst>
                <a:path w="6911975" h="2484120">
                  <a:moveTo>
                    <a:pt x="6911975" y="2448026"/>
                  </a:moveTo>
                  <a:lnTo>
                    <a:pt x="6909137" y="2462010"/>
                  </a:lnTo>
                  <a:lnTo>
                    <a:pt x="6901407" y="2473458"/>
                  </a:lnTo>
                  <a:lnTo>
                    <a:pt x="6889959" y="2481191"/>
                  </a:lnTo>
                  <a:lnTo>
                    <a:pt x="6875970" y="2484031"/>
                  </a:lnTo>
                  <a:lnTo>
                    <a:pt x="35991" y="2484031"/>
                  </a:lnTo>
                  <a:lnTo>
                    <a:pt x="22015" y="2481191"/>
                  </a:lnTo>
                  <a:lnTo>
                    <a:pt x="10571" y="2473458"/>
                  </a:lnTo>
                  <a:lnTo>
                    <a:pt x="2839" y="2462010"/>
                  </a:lnTo>
                  <a:lnTo>
                    <a:pt x="0" y="2448026"/>
                  </a:lnTo>
                  <a:lnTo>
                    <a:pt x="0" y="36004"/>
                  </a:lnTo>
                  <a:lnTo>
                    <a:pt x="2839" y="22025"/>
                  </a:lnTo>
                  <a:lnTo>
                    <a:pt x="10571" y="10577"/>
                  </a:lnTo>
                  <a:lnTo>
                    <a:pt x="22015" y="2841"/>
                  </a:lnTo>
                  <a:lnTo>
                    <a:pt x="35991" y="0"/>
                  </a:lnTo>
                  <a:lnTo>
                    <a:pt x="6875970" y="0"/>
                  </a:lnTo>
                  <a:lnTo>
                    <a:pt x="6889959" y="2841"/>
                  </a:lnTo>
                  <a:lnTo>
                    <a:pt x="6901407" y="10577"/>
                  </a:lnTo>
                  <a:lnTo>
                    <a:pt x="6909137" y="22025"/>
                  </a:lnTo>
                  <a:lnTo>
                    <a:pt x="6911975" y="36004"/>
                  </a:lnTo>
                  <a:lnTo>
                    <a:pt x="6911975" y="2448026"/>
                  </a:lnTo>
                  <a:close/>
                </a:path>
              </a:pathLst>
            </a:custGeom>
            <a:ln w="28803">
              <a:solidFill>
                <a:srgbClr val="22181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78"/>
            <p:cNvSpPr txBox="1"/>
            <p:nvPr/>
          </p:nvSpPr>
          <p:spPr>
            <a:xfrm>
              <a:off x="1667705" y="2599039"/>
              <a:ext cx="2188352" cy="138499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令和　 　　  </a:t>
              </a:r>
              <a:r>
                <a:rPr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年</a:t>
              </a:r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　　　 月　　 　  日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70" name="object 120"/>
            <p:cNvSpPr/>
            <p:nvPr/>
          </p:nvSpPr>
          <p:spPr>
            <a:xfrm>
              <a:off x="3985294" y="2459927"/>
              <a:ext cx="223521" cy="278225"/>
            </a:xfrm>
            <a:custGeom>
              <a:avLst/>
              <a:gdLst/>
              <a:ahLst/>
              <a:cxnLst/>
              <a:rect l="l" t="t" r="r" b="b"/>
              <a:pathLst>
                <a:path w="216535" h="252095">
                  <a:moveTo>
                    <a:pt x="215988" y="252018"/>
                  </a:moveTo>
                  <a:lnTo>
                    <a:pt x="0" y="252018"/>
                  </a:lnTo>
                  <a:lnTo>
                    <a:pt x="0" y="0"/>
                  </a:lnTo>
                  <a:lnTo>
                    <a:pt x="215988" y="0"/>
                  </a:lnTo>
                  <a:lnTo>
                    <a:pt x="215988" y="252018"/>
                  </a:lnTo>
                  <a:close/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71" name="object 143"/>
            <p:cNvSpPr txBox="1"/>
            <p:nvPr/>
          </p:nvSpPr>
          <p:spPr>
            <a:xfrm>
              <a:off x="4354314" y="2415239"/>
              <a:ext cx="1140600" cy="367601"/>
            </a:xfrm>
            <a:prstGeom prst="rect">
              <a:avLst/>
            </a:prstGeom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pPr marL="12700">
                <a:lnSpc>
                  <a:spcPct val="150000"/>
                </a:lnSpc>
              </a:pPr>
              <a:r>
                <a:rPr lang="ja-JP" altLang="en-US" sz="800" spc="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０</a:t>
              </a:r>
              <a:r>
                <a:rPr sz="800" spc="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.</a:t>
              </a:r>
              <a:r>
                <a:rPr lang="ja-JP" altLang="en-US" sz="800" spc="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出産予定</a:t>
              </a:r>
              <a:endParaRPr lang="en-US" sz="800" spc="25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  <a:p>
              <a:pPr marL="12700">
                <a:lnSpc>
                  <a:spcPct val="150000"/>
                </a:lnSpc>
              </a:pPr>
              <a:r>
                <a:rPr lang="ja-JP" altLang="en-US" sz="800" spc="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１</a:t>
              </a:r>
              <a:r>
                <a:rPr sz="800" spc="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.</a:t>
              </a:r>
              <a:r>
                <a:rPr lang="ja-JP" altLang="en-US" sz="800" spc="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出産</a:t>
              </a:r>
              <a:endParaRPr sz="8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72" name="object 13"/>
            <p:cNvSpPr/>
            <p:nvPr/>
          </p:nvSpPr>
          <p:spPr>
            <a:xfrm flipH="1">
              <a:off x="5650457" y="1170262"/>
              <a:ext cx="45719" cy="499416"/>
            </a:xfrm>
            <a:custGeom>
              <a:avLst/>
              <a:gdLst/>
              <a:ahLst/>
              <a:cxnLst/>
              <a:rect l="l" t="t" r="r" b="b"/>
              <a:pathLst>
                <a:path h="432435">
                  <a:moveTo>
                    <a:pt x="0" y="431990"/>
                  </a:moveTo>
                  <a:lnTo>
                    <a:pt x="0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73" name="object 25"/>
            <p:cNvSpPr/>
            <p:nvPr/>
          </p:nvSpPr>
          <p:spPr>
            <a:xfrm>
              <a:off x="1638278" y="1356442"/>
              <a:ext cx="4057897" cy="45719"/>
            </a:xfrm>
            <a:custGeom>
              <a:avLst/>
              <a:gdLst/>
              <a:ahLst/>
              <a:cxnLst/>
              <a:rect l="l" t="t" r="r" b="b"/>
              <a:pathLst>
                <a:path w="3221990">
                  <a:moveTo>
                    <a:pt x="0" y="0"/>
                  </a:moveTo>
                  <a:lnTo>
                    <a:pt x="3221964" y="0"/>
                  </a:lnTo>
                </a:path>
              </a:pathLst>
            </a:custGeom>
            <a:ln w="5397">
              <a:solidFill>
                <a:srgbClr val="231F2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74" name="object 66"/>
            <p:cNvSpPr txBox="1"/>
            <p:nvPr/>
          </p:nvSpPr>
          <p:spPr>
            <a:xfrm>
              <a:off x="1618010" y="1213555"/>
              <a:ext cx="666318" cy="10772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sz="700" spc="-5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（</a:t>
              </a:r>
              <a:r>
                <a:rPr sz="700" spc="12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フ</a:t>
              </a:r>
              <a:r>
                <a:rPr sz="700" spc="6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リ</a:t>
              </a:r>
              <a:r>
                <a:rPr sz="700" spc="21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ガ</a:t>
              </a:r>
              <a:r>
                <a:rPr sz="700" spc="1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ナ</a:t>
              </a:r>
              <a:r>
                <a:rPr sz="7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）</a:t>
              </a:r>
              <a:endParaRPr sz="7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75" name="object 77"/>
            <p:cNvSpPr txBox="1"/>
            <p:nvPr/>
          </p:nvSpPr>
          <p:spPr>
            <a:xfrm>
              <a:off x="6442548" y="1170237"/>
              <a:ext cx="793452" cy="504056"/>
            </a:xfrm>
            <a:prstGeom prst="rect">
              <a:avLst/>
            </a:prstGeom>
          </p:spPr>
          <p:txBody>
            <a:bodyPr vert="horz" wrap="square" lIns="0" tIns="0" rIns="0" bIns="0" rtlCol="0" anchor="ctr" anchorCtr="1">
              <a:noAutofit/>
            </a:bodyPr>
            <a:lstStyle/>
            <a:p>
              <a:pPr marL="12700"/>
              <a:r>
                <a:rPr lang="ja-JP" altLang="en-US" sz="10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女</a:t>
              </a:r>
              <a:endParaRPr sz="1000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</p:grpSp>
      <p:grpSp>
        <p:nvGrpSpPr>
          <p:cNvPr id="76" name="グループ化 75"/>
          <p:cNvGrpSpPr/>
          <p:nvPr/>
        </p:nvGrpSpPr>
        <p:grpSpPr>
          <a:xfrm>
            <a:off x="300713" y="5706740"/>
            <a:ext cx="6894165" cy="2737404"/>
            <a:chOff x="300713" y="3906539"/>
            <a:chExt cx="6894165" cy="2737404"/>
          </a:xfrm>
        </p:grpSpPr>
        <p:sp>
          <p:nvSpPr>
            <p:cNvPr id="84" name="object 10"/>
            <p:cNvSpPr/>
            <p:nvPr/>
          </p:nvSpPr>
          <p:spPr>
            <a:xfrm>
              <a:off x="5866423" y="3906540"/>
              <a:ext cx="1300094" cy="255807"/>
            </a:xfrm>
            <a:custGeom>
              <a:avLst/>
              <a:gdLst/>
              <a:ahLst/>
              <a:cxnLst/>
              <a:rect l="l" t="t" r="r" b="b"/>
              <a:pathLst>
                <a:path w="1008380" h="1082675">
                  <a:moveTo>
                    <a:pt x="1007986" y="0"/>
                  </a:moveTo>
                  <a:lnTo>
                    <a:pt x="36004" y="0"/>
                  </a:lnTo>
                  <a:lnTo>
                    <a:pt x="22020" y="2839"/>
                  </a:lnTo>
                  <a:lnTo>
                    <a:pt x="10572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1046683"/>
                  </a:lnTo>
                  <a:lnTo>
                    <a:pt x="2839" y="1060667"/>
                  </a:lnTo>
                  <a:lnTo>
                    <a:pt x="10572" y="1072114"/>
                  </a:lnTo>
                  <a:lnTo>
                    <a:pt x="22020" y="1079848"/>
                  </a:lnTo>
                  <a:lnTo>
                    <a:pt x="36004" y="1082687"/>
                  </a:lnTo>
                  <a:lnTo>
                    <a:pt x="1007986" y="1082687"/>
                  </a:lnTo>
                  <a:lnTo>
                    <a:pt x="1007986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pPr algn="ctr"/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資格喪失年月日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78" name="object 10"/>
            <p:cNvSpPr/>
            <p:nvPr/>
          </p:nvSpPr>
          <p:spPr>
            <a:xfrm>
              <a:off x="502655" y="3906540"/>
              <a:ext cx="1601970" cy="255807"/>
            </a:xfrm>
            <a:custGeom>
              <a:avLst/>
              <a:gdLst/>
              <a:ahLst/>
              <a:cxnLst/>
              <a:rect l="l" t="t" r="r" b="b"/>
              <a:pathLst>
                <a:path w="1008380" h="1082675">
                  <a:moveTo>
                    <a:pt x="1007986" y="0"/>
                  </a:moveTo>
                  <a:lnTo>
                    <a:pt x="36004" y="0"/>
                  </a:lnTo>
                  <a:lnTo>
                    <a:pt x="22020" y="2839"/>
                  </a:lnTo>
                  <a:lnTo>
                    <a:pt x="10572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1046683"/>
                  </a:lnTo>
                  <a:lnTo>
                    <a:pt x="2839" y="1060667"/>
                  </a:lnTo>
                  <a:lnTo>
                    <a:pt x="10572" y="1072114"/>
                  </a:lnTo>
                  <a:lnTo>
                    <a:pt x="22020" y="1079848"/>
                  </a:lnTo>
                  <a:lnTo>
                    <a:pt x="36004" y="1082687"/>
                  </a:lnTo>
                  <a:lnTo>
                    <a:pt x="1007986" y="1082687"/>
                  </a:lnTo>
                  <a:lnTo>
                    <a:pt x="1007986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１ 保険者名称（保険者番号）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79" name="object 10"/>
            <p:cNvSpPr/>
            <p:nvPr/>
          </p:nvSpPr>
          <p:spPr>
            <a:xfrm>
              <a:off x="2081764" y="3906540"/>
              <a:ext cx="1336446" cy="255807"/>
            </a:xfrm>
            <a:custGeom>
              <a:avLst/>
              <a:gdLst/>
              <a:ahLst/>
              <a:cxnLst/>
              <a:rect l="l" t="t" r="r" b="b"/>
              <a:pathLst>
                <a:path w="1008380" h="1082675">
                  <a:moveTo>
                    <a:pt x="1007986" y="0"/>
                  </a:moveTo>
                  <a:lnTo>
                    <a:pt x="36004" y="0"/>
                  </a:lnTo>
                  <a:lnTo>
                    <a:pt x="22020" y="2839"/>
                  </a:lnTo>
                  <a:lnTo>
                    <a:pt x="10572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1046683"/>
                  </a:lnTo>
                  <a:lnTo>
                    <a:pt x="2839" y="1060667"/>
                  </a:lnTo>
                  <a:lnTo>
                    <a:pt x="10572" y="1072114"/>
                  </a:lnTo>
                  <a:lnTo>
                    <a:pt x="22020" y="1079848"/>
                  </a:lnTo>
                  <a:lnTo>
                    <a:pt x="36004" y="1082687"/>
                  </a:lnTo>
                  <a:lnTo>
                    <a:pt x="1007986" y="1082687"/>
                  </a:lnTo>
                  <a:lnTo>
                    <a:pt x="1007986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pPr algn="ctr"/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被保険者証の記号・番号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80" name="object 13"/>
            <p:cNvSpPr/>
            <p:nvPr/>
          </p:nvSpPr>
          <p:spPr>
            <a:xfrm flipH="1">
              <a:off x="2058903" y="3906540"/>
              <a:ext cx="45721" cy="2097112"/>
            </a:xfrm>
            <a:custGeom>
              <a:avLst/>
              <a:gdLst/>
              <a:ahLst/>
              <a:cxnLst/>
              <a:rect l="l" t="t" r="r" b="b"/>
              <a:pathLst>
                <a:path h="432435">
                  <a:moveTo>
                    <a:pt x="0" y="431990"/>
                  </a:moveTo>
                  <a:lnTo>
                    <a:pt x="0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81" name="object 10"/>
            <p:cNvSpPr/>
            <p:nvPr/>
          </p:nvSpPr>
          <p:spPr>
            <a:xfrm>
              <a:off x="3418209" y="3906540"/>
              <a:ext cx="1174773" cy="255807"/>
            </a:xfrm>
            <a:custGeom>
              <a:avLst/>
              <a:gdLst/>
              <a:ahLst/>
              <a:cxnLst/>
              <a:rect l="l" t="t" r="r" b="b"/>
              <a:pathLst>
                <a:path w="1008380" h="1082675">
                  <a:moveTo>
                    <a:pt x="1007986" y="0"/>
                  </a:moveTo>
                  <a:lnTo>
                    <a:pt x="36004" y="0"/>
                  </a:lnTo>
                  <a:lnTo>
                    <a:pt x="22020" y="2839"/>
                  </a:lnTo>
                  <a:lnTo>
                    <a:pt x="10572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1046683"/>
                  </a:lnTo>
                  <a:lnTo>
                    <a:pt x="2839" y="1060667"/>
                  </a:lnTo>
                  <a:lnTo>
                    <a:pt x="10572" y="1072114"/>
                  </a:lnTo>
                  <a:lnTo>
                    <a:pt x="22020" y="1079848"/>
                  </a:lnTo>
                  <a:lnTo>
                    <a:pt x="36004" y="1082687"/>
                  </a:lnTo>
                  <a:lnTo>
                    <a:pt x="1007986" y="1082687"/>
                  </a:lnTo>
                  <a:lnTo>
                    <a:pt x="1007986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pPr algn="ctr"/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事業所名称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82" name="object 10"/>
            <p:cNvSpPr/>
            <p:nvPr/>
          </p:nvSpPr>
          <p:spPr>
            <a:xfrm>
              <a:off x="4598946" y="3906539"/>
              <a:ext cx="1263228" cy="255807"/>
            </a:xfrm>
            <a:custGeom>
              <a:avLst/>
              <a:gdLst/>
              <a:ahLst/>
              <a:cxnLst/>
              <a:rect l="l" t="t" r="r" b="b"/>
              <a:pathLst>
                <a:path w="1008380" h="1082675">
                  <a:moveTo>
                    <a:pt x="1007986" y="0"/>
                  </a:moveTo>
                  <a:lnTo>
                    <a:pt x="36004" y="0"/>
                  </a:lnTo>
                  <a:lnTo>
                    <a:pt x="22020" y="2839"/>
                  </a:lnTo>
                  <a:lnTo>
                    <a:pt x="10572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1046683"/>
                  </a:lnTo>
                  <a:lnTo>
                    <a:pt x="2839" y="1060667"/>
                  </a:lnTo>
                  <a:lnTo>
                    <a:pt x="10572" y="1072114"/>
                  </a:lnTo>
                  <a:lnTo>
                    <a:pt x="22020" y="1079848"/>
                  </a:lnTo>
                  <a:lnTo>
                    <a:pt x="36004" y="1082687"/>
                  </a:lnTo>
                  <a:lnTo>
                    <a:pt x="1007986" y="1082687"/>
                  </a:lnTo>
                  <a:lnTo>
                    <a:pt x="1007986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pPr algn="ctr"/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資格取得年月日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83" name="object 13"/>
            <p:cNvSpPr/>
            <p:nvPr/>
          </p:nvSpPr>
          <p:spPr>
            <a:xfrm flipH="1">
              <a:off x="5808074" y="3906540"/>
              <a:ext cx="58408" cy="2097112"/>
            </a:xfrm>
            <a:custGeom>
              <a:avLst/>
              <a:gdLst/>
              <a:ahLst/>
              <a:cxnLst/>
              <a:rect l="l" t="t" r="r" b="b"/>
              <a:pathLst>
                <a:path h="432435">
                  <a:moveTo>
                    <a:pt x="0" y="431990"/>
                  </a:moveTo>
                  <a:lnTo>
                    <a:pt x="0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85" name="object 13"/>
            <p:cNvSpPr/>
            <p:nvPr/>
          </p:nvSpPr>
          <p:spPr>
            <a:xfrm flipH="1">
              <a:off x="4557962" y="3906540"/>
              <a:ext cx="45719" cy="2088232"/>
            </a:xfrm>
            <a:custGeom>
              <a:avLst/>
              <a:gdLst/>
              <a:ahLst/>
              <a:cxnLst/>
              <a:rect l="l" t="t" r="r" b="b"/>
              <a:pathLst>
                <a:path h="432435">
                  <a:moveTo>
                    <a:pt x="0" y="431990"/>
                  </a:moveTo>
                  <a:lnTo>
                    <a:pt x="0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86" name="object 32"/>
            <p:cNvSpPr/>
            <p:nvPr/>
          </p:nvSpPr>
          <p:spPr>
            <a:xfrm>
              <a:off x="488864" y="4517327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5986" y="0"/>
                  </a:lnTo>
                </a:path>
              </a:pathLst>
            </a:custGeom>
            <a:ln w="16205">
              <a:solidFill>
                <a:srgbClr val="22181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32"/>
            <p:cNvSpPr/>
            <p:nvPr/>
          </p:nvSpPr>
          <p:spPr>
            <a:xfrm>
              <a:off x="472390" y="4894507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5986" y="0"/>
                  </a:lnTo>
                </a:path>
              </a:pathLst>
            </a:custGeom>
            <a:ln w="16205">
              <a:solidFill>
                <a:srgbClr val="22181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32"/>
            <p:cNvSpPr/>
            <p:nvPr/>
          </p:nvSpPr>
          <p:spPr>
            <a:xfrm>
              <a:off x="489075" y="5274692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5986" y="0"/>
                  </a:lnTo>
                </a:path>
              </a:pathLst>
            </a:custGeom>
            <a:ln w="16205">
              <a:solidFill>
                <a:srgbClr val="22181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32"/>
            <p:cNvSpPr/>
            <p:nvPr/>
          </p:nvSpPr>
          <p:spPr>
            <a:xfrm>
              <a:off x="472390" y="5634732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5986" y="0"/>
                  </a:lnTo>
                </a:path>
              </a:pathLst>
            </a:custGeom>
            <a:ln w="16205">
              <a:solidFill>
                <a:srgbClr val="22181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32"/>
            <p:cNvSpPr/>
            <p:nvPr/>
          </p:nvSpPr>
          <p:spPr>
            <a:xfrm>
              <a:off x="498803" y="6003652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5986" y="0"/>
                  </a:lnTo>
                </a:path>
              </a:pathLst>
            </a:custGeom>
            <a:ln w="16205">
              <a:solidFill>
                <a:srgbClr val="22181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13"/>
            <p:cNvSpPr/>
            <p:nvPr/>
          </p:nvSpPr>
          <p:spPr>
            <a:xfrm>
              <a:off x="307435" y="3906540"/>
              <a:ext cx="196351" cy="2736304"/>
            </a:xfrm>
            <a:custGeom>
              <a:avLst/>
              <a:gdLst/>
              <a:ahLst/>
              <a:cxnLst/>
              <a:rect l="l" t="t" r="r" b="b"/>
              <a:pathLst>
                <a:path w="216534" h="2484120">
                  <a:moveTo>
                    <a:pt x="216001" y="0"/>
                  </a:moveTo>
                  <a:lnTo>
                    <a:pt x="36004" y="0"/>
                  </a:lnTo>
                  <a:lnTo>
                    <a:pt x="22025" y="2841"/>
                  </a:lnTo>
                  <a:lnTo>
                    <a:pt x="10577" y="10577"/>
                  </a:lnTo>
                  <a:lnTo>
                    <a:pt x="2841" y="22025"/>
                  </a:lnTo>
                  <a:lnTo>
                    <a:pt x="0" y="36004"/>
                  </a:lnTo>
                  <a:lnTo>
                    <a:pt x="0" y="2448001"/>
                  </a:lnTo>
                  <a:lnTo>
                    <a:pt x="2841" y="2461985"/>
                  </a:lnTo>
                  <a:lnTo>
                    <a:pt x="10577" y="2473432"/>
                  </a:lnTo>
                  <a:lnTo>
                    <a:pt x="22025" y="2481166"/>
                  </a:lnTo>
                  <a:lnTo>
                    <a:pt x="36004" y="2484005"/>
                  </a:lnTo>
                  <a:lnTo>
                    <a:pt x="216001" y="2484005"/>
                  </a:lnTo>
                  <a:lnTo>
                    <a:pt x="216001" y="0"/>
                  </a:lnTo>
                  <a:close/>
                </a:path>
              </a:pathLst>
            </a:custGeom>
            <a:solidFill>
              <a:srgbClr val="727171"/>
            </a:solidFill>
          </p:spPr>
          <p:txBody>
            <a:bodyPr vert="eaVert" wrap="square" lIns="0" tIns="72000" rIns="0" bIns="0" rtlCol="0" anchor="ctr" anchorCtr="0"/>
            <a:lstStyle/>
            <a:p>
              <a:r>
                <a:rPr lang="ja-JP" altLang="en-US" sz="1000" b="1" dirty="0">
                  <a:solidFill>
                    <a:schemeClr val="bg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該当時のみ記入</a:t>
              </a:r>
              <a:endParaRPr sz="1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92" name="object 78"/>
            <p:cNvSpPr txBox="1"/>
            <p:nvPr/>
          </p:nvSpPr>
          <p:spPr>
            <a:xfrm>
              <a:off x="5867144" y="4166167"/>
              <a:ext cx="1301321" cy="360040"/>
            </a:xfrm>
            <a:prstGeom prst="rect">
              <a:avLst/>
            </a:prstGeom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pPr marL="12700"/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令和　 </a:t>
              </a:r>
              <a:r>
                <a:rPr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年</a:t>
              </a:r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 月　  日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93" name="object 78"/>
            <p:cNvSpPr txBox="1"/>
            <p:nvPr/>
          </p:nvSpPr>
          <p:spPr>
            <a:xfrm>
              <a:off x="5867144" y="4526207"/>
              <a:ext cx="1301321" cy="360040"/>
            </a:xfrm>
            <a:prstGeom prst="rect">
              <a:avLst/>
            </a:prstGeom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pPr marL="12700"/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令和　 </a:t>
              </a:r>
              <a:r>
                <a:rPr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年</a:t>
              </a:r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 月 　 日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94" name="object 78"/>
            <p:cNvSpPr txBox="1"/>
            <p:nvPr/>
          </p:nvSpPr>
          <p:spPr>
            <a:xfrm>
              <a:off x="5872112" y="4904019"/>
              <a:ext cx="1301321" cy="360040"/>
            </a:xfrm>
            <a:prstGeom prst="rect">
              <a:avLst/>
            </a:prstGeom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pPr marL="12700"/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令和　 </a:t>
              </a:r>
              <a:r>
                <a:rPr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年</a:t>
              </a:r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 月　  日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95" name="object 78"/>
            <p:cNvSpPr txBox="1"/>
            <p:nvPr/>
          </p:nvSpPr>
          <p:spPr>
            <a:xfrm>
              <a:off x="5872331" y="5274692"/>
              <a:ext cx="1301321" cy="360040"/>
            </a:xfrm>
            <a:prstGeom prst="rect">
              <a:avLst/>
            </a:prstGeom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pPr marL="12700"/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令和　 </a:t>
              </a:r>
              <a:r>
                <a:rPr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年</a:t>
              </a:r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 月　  日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96" name="object 78"/>
            <p:cNvSpPr txBox="1"/>
            <p:nvPr/>
          </p:nvSpPr>
          <p:spPr>
            <a:xfrm>
              <a:off x="5868905" y="5634732"/>
              <a:ext cx="1301321" cy="360040"/>
            </a:xfrm>
            <a:prstGeom prst="rect">
              <a:avLst/>
            </a:prstGeom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pPr marL="12700"/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令和　 </a:t>
              </a:r>
              <a:r>
                <a:rPr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年</a:t>
              </a:r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 月 　 日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98" name="object 10"/>
            <p:cNvSpPr/>
            <p:nvPr/>
          </p:nvSpPr>
          <p:spPr>
            <a:xfrm>
              <a:off x="493847" y="6014939"/>
              <a:ext cx="1124163" cy="627905"/>
            </a:xfrm>
            <a:custGeom>
              <a:avLst/>
              <a:gdLst/>
              <a:ahLst/>
              <a:cxnLst/>
              <a:rect l="l" t="t" r="r" b="b"/>
              <a:pathLst>
                <a:path w="1008380" h="1082675">
                  <a:moveTo>
                    <a:pt x="1007986" y="0"/>
                  </a:moveTo>
                  <a:lnTo>
                    <a:pt x="36004" y="0"/>
                  </a:lnTo>
                  <a:lnTo>
                    <a:pt x="22020" y="2839"/>
                  </a:lnTo>
                  <a:lnTo>
                    <a:pt x="10572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1046683"/>
                  </a:lnTo>
                  <a:lnTo>
                    <a:pt x="2839" y="1060667"/>
                  </a:lnTo>
                  <a:lnTo>
                    <a:pt x="10572" y="1072114"/>
                  </a:lnTo>
                  <a:lnTo>
                    <a:pt x="22020" y="1079848"/>
                  </a:lnTo>
                  <a:lnTo>
                    <a:pt x="36004" y="1082687"/>
                  </a:lnTo>
                  <a:lnTo>
                    <a:pt x="1007986" y="1082687"/>
                  </a:lnTo>
                  <a:lnTo>
                    <a:pt x="1007986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２ 変更前の氏名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07" name="object 10"/>
            <p:cNvSpPr/>
            <p:nvPr/>
          </p:nvSpPr>
          <p:spPr>
            <a:xfrm>
              <a:off x="3399631" y="6016038"/>
              <a:ext cx="1124163" cy="627905"/>
            </a:xfrm>
            <a:custGeom>
              <a:avLst/>
              <a:gdLst/>
              <a:ahLst/>
              <a:cxnLst/>
              <a:rect l="l" t="t" r="r" b="b"/>
              <a:pathLst>
                <a:path w="1008380" h="1082675">
                  <a:moveTo>
                    <a:pt x="1007986" y="0"/>
                  </a:moveTo>
                  <a:lnTo>
                    <a:pt x="36004" y="0"/>
                  </a:lnTo>
                  <a:lnTo>
                    <a:pt x="22020" y="2839"/>
                  </a:lnTo>
                  <a:lnTo>
                    <a:pt x="10572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1046683"/>
                  </a:lnTo>
                  <a:lnTo>
                    <a:pt x="2839" y="1060667"/>
                  </a:lnTo>
                  <a:lnTo>
                    <a:pt x="10572" y="1072114"/>
                  </a:lnTo>
                  <a:lnTo>
                    <a:pt x="22020" y="1079848"/>
                  </a:lnTo>
                  <a:lnTo>
                    <a:pt x="36004" y="1082687"/>
                  </a:lnTo>
                  <a:lnTo>
                    <a:pt x="1007986" y="1082687"/>
                  </a:lnTo>
                  <a:lnTo>
                    <a:pt x="1007986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36000" tIns="0" rIns="0" bIns="0" rtlCol="0" anchor="ctr" anchorCtr="0"/>
            <a:lstStyle/>
            <a:p>
              <a:pPr algn="ctr"/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変更後の氏名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08" name="object 29"/>
            <p:cNvSpPr/>
            <p:nvPr/>
          </p:nvSpPr>
          <p:spPr>
            <a:xfrm>
              <a:off x="300713" y="3906540"/>
              <a:ext cx="6872720" cy="2736304"/>
            </a:xfrm>
            <a:custGeom>
              <a:avLst/>
              <a:gdLst/>
              <a:ahLst/>
              <a:cxnLst/>
              <a:rect l="l" t="t" r="r" b="b"/>
              <a:pathLst>
                <a:path w="6911975" h="2484120">
                  <a:moveTo>
                    <a:pt x="6911975" y="2448026"/>
                  </a:moveTo>
                  <a:lnTo>
                    <a:pt x="6909137" y="2462010"/>
                  </a:lnTo>
                  <a:lnTo>
                    <a:pt x="6901407" y="2473458"/>
                  </a:lnTo>
                  <a:lnTo>
                    <a:pt x="6889959" y="2481191"/>
                  </a:lnTo>
                  <a:lnTo>
                    <a:pt x="6875970" y="2484031"/>
                  </a:lnTo>
                  <a:lnTo>
                    <a:pt x="35991" y="2484031"/>
                  </a:lnTo>
                  <a:lnTo>
                    <a:pt x="22015" y="2481191"/>
                  </a:lnTo>
                  <a:lnTo>
                    <a:pt x="10571" y="2473458"/>
                  </a:lnTo>
                  <a:lnTo>
                    <a:pt x="2839" y="2462010"/>
                  </a:lnTo>
                  <a:lnTo>
                    <a:pt x="0" y="2448026"/>
                  </a:lnTo>
                  <a:lnTo>
                    <a:pt x="0" y="36004"/>
                  </a:lnTo>
                  <a:lnTo>
                    <a:pt x="2839" y="22025"/>
                  </a:lnTo>
                  <a:lnTo>
                    <a:pt x="10571" y="10577"/>
                  </a:lnTo>
                  <a:lnTo>
                    <a:pt x="22015" y="2841"/>
                  </a:lnTo>
                  <a:lnTo>
                    <a:pt x="35991" y="0"/>
                  </a:lnTo>
                  <a:lnTo>
                    <a:pt x="6875970" y="0"/>
                  </a:lnTo>
                  <a:lnTo>
                    <a:pt x="6889959" y="2841"/>
                  </a:lnTo>
                  <a:lnTo>
                    <a:pt x="6901407" y="10577"/>
                  </a:lnTo>
                  <a:lnTo>
                    <a:pt x="6909137" y="22025"/>
                  </a:lnTo>
                  <a:lnTo>
                    <a:pt x="6911975" y="36004"/>
                  </a:lnTo>
                  <a:lnTo>
                    <a:pt x="6911975" y="2448026"/>
                  </a:lnTo>
                  <a:close/>
                </a:path>
              </a:pathLst>
            </a:custGeom>
            <a:ln w="28803">
              <a:solidFill>
                <a:srgbClr val="22181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3"/>
            <p:cNvSpPr/>
            <p:nvPr/>
          </p:nvSpPr>
          <p:spPr>
            <a:xfrm flipH="1">
              <a:off x="3372491" y="3906540"/>
              <a:ext cx="45719" cy="2736304"/>
            </a:xfrm>
            <a:custGeom>
              <a:avLst/>
              <a:gdLst/>
              <a:ahLst/>
              <a:cxnLst/>
              <a:rect l="l" t="t" r="r" b="b"/>
              <a:pathLst>
                <a:path h="432435">
                  <a:moveTo>
                    <a:pt x="0" y="431990"/>
                  </a:moveTo>
                  <a:lnTo>
                    <a:pt x="0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10" name="object 25"/>
            <p:cNvSpPr/>
            <p:nvPr/>
          </p:nvSpPr>
          <p:spPr>
            <a:xfrm flipV="1">
              <a:off x="1633936" y="6113416"/>
              <a:ext cx="1784273" cy="45719"/>
            </a:xfrm>
            <a:custGeom>
              <a:avLst/>
              <a:gdLst/>
              <a:ahLst/>
              <a:cxnLst/>
              <a:rect l="l" t="t" r="r" b="b"/>
              <a:pathLst>
                <a:path w="3221990">
                  <a:moveTo>
                    <a:pt x="0" y="0"/>
                  </a:moveTo>
                  <a:lnTo>
                    <a:pt x="3221964" y="0"/>
                  </a:lnTo>
                </a:path>
              </a:pathLst>
            </a:custGeom>
            <a:ln w="5397">
              <a:solidFill>
                <a:srgbClr val="231F2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11" name="object 66"/>
            <p:cNvSpPr txBox="1"/>
            <p:nvPr/>
          </p:nvSpPr>
          <p:spPr>
            <a:xfrm>
              <a:off x="1613668" y="6016248"/>
              <a:ext cx="666318" cy="10772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sz="700" spc="-5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（</a:t>
              </a:r>
              <a:r>
                <a:rPr sz="700" spc="12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フ</a:t>
              </a:r>
              <a:r>
                <a:rPr sz="700" spc="6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リ</a:t>
              </a:r>
              <a:r>
                <a:rPr sz="700" spc="21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ガ</a:t>
              </a:r>
              <a:r>
                <a:rPr sz="700" spc="1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ナ</a:t>
              </a:r>
              <a:r>
                <a:rPr sz="7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）</a:t>
              </a:r>
              <a:endParaRPr sz="7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112" name="object 25"/>
            <p:cNvSpPr/>
            <p:nvPr/>
          </p:nvSpPr>
          <p:spPr>
            <a:xfrm flipV="1">
              <a:off x="4523794" y="6106306"/>
              <a:ext cx="2642722" cy="45719"/>
            </a:xfrm>
            <a:custGeom>
              <a:avLst/>
              <a:gdLst/>
              <a:ahLst/>
              <a:cxnLst/>
              <a:rect l="l" t="t" r="r" b="b"/>
              <a:pathLst>
                <a:path w="3221990">
                  <a:moveTo>
                    <a:pt x="0" y="0"/>
                  </a:moveTo>
                  <a:lnTo>
                    <a:pt x="3221964" y="0"/>
                  </a:lnTo>
                </a:path>
              </a:pathLst>
            </a:custGeom>
            <a:ln w="5397">
              <a:solidFill>
                <a:srgbClr val="231F2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13" name="object 66"/>
            <p:cNvSpPr txBox="1"/>
            <p:nvPr/>
          </p:nvSpPr>
          <p:spPr>
            <a:xfrm>
              <a:off x="4503525" y="6019772"/>
              <a:ext cx="986897" cy="10772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sz="700" spc="-5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（</a:t>
              </a:r>
              <a:r>
                <a:rPr sz="700" spc="12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フ</a:t>
              </a:r>
              <a:r>
                <a:rPr sz="700" spc="6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リ</a:t>
              </a:r>
              <a:r>
                <a:rPr sz="700" spc="21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ガ</a:t>
              </a:r>
              <a:r>
                <a:rPr sz="700" spc="1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ナ</a:t>
              </a:r>
              <a:r>
                <a:rPr sz="7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）</a:t>
              </a:r>
              <a:endParaRPr sz="7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114" name="object 78"/>
            <p:cNvSpPr txBox="1"/>
            <p:nvPr/>
          </p:nvSpPr>
          <p:spPr>
            <a:xfrm>
              <a:off x="5661090" y="6354812"/>
              <a:ext cx="1516059" cy="166733"/>
            </a:xfrm>
            <a:prstGeom prst="rect">
              <a:avLst/>
            </a:prstGeom>
          </p:spPr>
          <p:txBody>
            <a:bodyPr vert="horz" wrap="square" lIns="0" tIns="0" rIns="0" bIns="0" rtlCol="0" anchor="ctr" anchorCtr="0">
              <a:noAutofit/>
            </a:bodyPr>
            <a:lstStyle/>
            <a:p>
              <a:pPr marL="12700" algn="r"/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 </a:t>
              </a:r>
              <a:r>
                <a:rPr lang="en-US" altLang="ja-JP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【</a:t>
              </a:r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令和　 </a:t>
              </a:r>
              <a:r>
                <a:rPr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年</a:t>
              </a:r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 月 変更</a:t>
              </a:r>
              <a:r>
                <a:rPr lang="en-US" altLang="ja-JP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】</a:t>
              </a:r>
              <a:endParaRPr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</p:grpSp>
      <p:sp>
        <p:nvSpPr>
          <p:cNvPr id="121" name="object 31"/>
          <p:cNvSpPr/>
          <p:nvPr/>
        </p:nvSpPr>
        <p:spPr>
          <a:xfrm>
            <a:off x="537890" y="5130676"/>
            <a:ext cx="6696075" cy="0"/>
          </a:xfrm>
          <a:custGeom>
            <a:avLst/>
            <a:gdLst/>
            <a:ahLst/>
            <a:cxnLst/>
            <a:rect l="l" t="t" r="r" b="b"/>
            <a:pathLst>
              <a:path w="6696075">
                <a:moveTo>
                  <a:pt x="0" y="0"/>
                </a:moveTo>
                <a:lnTo>
                  <a:pt x="6695986" y="0"/>
                </a:lnTo>
              </a:path>
            </a:pathLst>
          </a:custGeom>
          <a:ln w="16205">
            <a:solidFill>
              <a:srgbClr val="22181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22" name="グループ化 121"/>
          <p:cNvGrpSpPr/>
          <p:nvPr/>
        </p:nvGrpSpPr>
        <p:grpSpPr>
          <a:xfrm>
            <a:off x="331655" y="9258493"/>
            <a:ext cx="5580381" cy="432434"/>
            <a:chOff x="323493" y="8766543"/>
            <a:chExt cx="5580381" cy="432434"/>
          </a:xfrm>
        </p:grpSpPr>
        <p:sp>
          <p:nvSpPr>
            <p:cNvPr id="123" name="object 19"/>
            <p:cNvSpPr/>
            <p:nvPr/>
          </p:nvSpPr>
          <p:spPr>
            <a:xfrm>
              <a:off x="323493" y="8766543"/>
              <a:ext cx="1202893" cy="432434"/>
            </a:xfrm>
            <a:custGeom>
              <a:avLst/>
              <a:gdLst/>
              <a:ahLst/>
              <a:cxnLst/>
              <a:rect l="l" t="t" r="r" b="b"/>
              <a:pathLst>
                <a:path w="1008380" h="432434">
                  <a:moveTo>
                    <a:pt x="1007999" y="0"/>
                  </a:moveTo>
                  <a:lnTo>
                    <a:pt x="35991" y="0"/>
                  </a:lnTo>
                  <a:lnTo>
                    <a:pt x="22015" y="2841"/>
                  </a:lnTo>
                  <a:lnTo>
                    <a:pt x="10571" y="10577"/>
                  </a:lnTo>
                  <a:lnTo>
                    <a:pt x="2839" y="22025"/>
                  </a:lnTo>
                  <a:lnTo>
                    <a:pt x="0" y="36004"/>
                  </a:lnTo>
                  <a:lnTo>
                    <a:pt x="0" y="395998"/>
                  </a:lnTo>
                  <a:lnTo>
                    <a:pt x="2839" y="409982"/>
                  </a:lnTo>
                  <a:lnTo>
                    <a:pt x="10571" y="421430"/>
                  </a:lnTo>
                  <a:lnTo>
                    <a:pt x="22015" y="429163"/>
                  </a:lnTo>
                  <a:lnTo>
                    <a:pt x="35991" y="432003"/>
                  </a:lnTo>
                  <a:lnTo>
                    <a:pt x="1007999" y="432003"/>
                  </a:lnTo>
                  <a:lnTo>
                    <a:pt x="1007999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0" tIns="0" rIns="0" bIns="0" rtlCol="0" anchor="ctr" anchorCtr="1"/>
            <a:lstStyle/>
            <a:p>
              <a:pPr algn="ctr">
                <a:lnSpc>
                  <a:spcPct val="100000"/>
                </a:lnSpc>
              </a:pP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社会保険労務士の</a:t>
              </a:r>
            </a:p>
            <a:p>
              <a:pPr algn="ctr">
                <a:lnSpc>
                  <a:spcPct val="100000"/>
                </a:lnSpc>
              </a:pPr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提出代行者名記載欄</a:t>
              </a:r>
              <a:endParaRPr sz="900" dirty="0"/>
            </a:p>
          </p:txBody>
        </p:sp>
        <p:sp>
          <p:nvSpPr>
            <p:cNvPr id="124" name="object 57"/>
            <p:cNvSpPr/>
            <p:nvPr/>
          </p:nvSpPr>
          <p:spPr>
            <a:xfrm>
              <a:off x="323494" y="8766543"/>
              <a:ext cx="5580380" cy="432434"/>
            </a:xfrm>
            <a:custGeom>
              <a:avLst/>
              <a:gdLst/>
              <a:ahLst/>
              <a:cxnLst/>
              <a:rect l="l" t="t" r="r" b="b"/>
              <a:pathLst>
                <a:path w="5580380" h="432434">
                  <a:moveTo>
                    <a:pt x="5580011" y="395998"/>
                  </a:moveTo>
                  <a:lnTo>
                    <a:pt x="5577172" y="409982"/>
                  </a:lnTo>
                  <a:lnTo>
                    <a:pt x="5569440" y="421430"/>
                  </a:lnTo>
                  <a:lnTo>
                    <a:pt x="5557996" y="429163"/>
                  </a:lnTo>
                  <a:lnTo>
                    <a:pt x="5544019" y="432003"/>
                  </a:lnTo>
                  <a:lnTo>
                    <a:pt x="36004" y="432003"/>
                  </a:lnTo>
                  <a:lnTo>
                    <a:pt x="22025" y="429163"/>
                  </a:lnTo>
                  <a:lnTo>
                    <a:pt x="10577" y="421430"/>
                  </a:lnTo>
                  <a:lnTo>
                    <a:pt x="2841" y="409982"/>
                  </a:lnTo>
                  <a:lnTo>
                    <a:pt x="0" y="395998"/>
                  </a:lnTo>
                  <a:lnTo>
                    <a:pt x="0" y="36004"/>
                  </a:lnTo>
                  <a:lnTo>
                    <a:pt x="2841" y="22025"/>
                  </a:lnTo>
                  <a:lnTo>
                    <a:pt x="10577" y="10577"/>
                  </a:lnTo>
                  <a:lnTo>
                    <a:pt x="22025" y="2841"/>
                  </a:lnTo>
                  <a:lnTo>
                    <a:pt x="36004" y="0"/>
                  </a:lnTo>
                  <a:lnTo>
                    <a:pt x="5544019" y="0"/>
                  </a:lnTo>
                  <a:lnTo>
                    <a:pt x="5557996" y="2841"/>
                  </a:lnTo>
                  <a:lnTo>
                    <a:pt x="5569440" y="10577"/>
                  </a:lnTo>
                  <a:lnTo>
                    <a:pt x="5577172" y="22025"/>
                  </a:lnTo>
                  <a:lnTo>
                    <a:pt x="5580011" y="36004"/>
                  </a:lnTo>
                  <a:lnTo>
                    <a:pt x="5580011" y="395998"/>
                  </a:lnTo>
                  <a:close/>
                </a:path>
              </a:pathLst>
            </a:custGeom>
            <a:ln w="16205">
              <a:solidFill>
                <a:srgbClr val="22191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7" name="object 59"/>
          <p:cNvSpPr/>
          <p:nvPr/>
        </p:nvSpPr>
        <p:spPr>
          <a:xfrm>
            <a:off x="5975527" y="8766556"/>
            <a:ext cx="1260475" cy="1152525"/>
          </a:xfrm>
          <a:custGeom>
            <a:avLst/>
            <a:gdLst/>
            <a:ahLst/>
            <a:cxnLst/>
            <a:rect l="l" t="t" r="r" b="b"/>
            <a:pathLst>
              <a:path w="1260475" h="1152525">
                <a:moveTo>
                  <a:pt x="1259992" y="1152004"/>
                </a:moveTo>
                <a:lnTo>
                  <a:pt x="0" y="1152004"/>
                </a:lnTo>
                <a:lnTo>
                  <a:pt x="0" y="0"/>
                </a:lnTo>
                <a:lnTo>
                  <a:pt x="1259992" y="0"/>
                </a:lnTo>
                <a:lnTo>
                  <a:pt x="1259992" y="1152004"/>
                </a:lnTo>
                <a:close/>
              </a:path>
            </a:pathLst>
          </a:custGeom>
          <a:ln w="5397">
            <a:solidFill>
              <a:srgbClr val="221915"/>
            </a:solidFill>
          </a:ln>
        </p:spPr>
        <p:txBody>
          <a:bodyPr wrap="square" lIns="0" tIns="36000" rIns="0" bIns="0" rtlCol="0" anchor="t" anchorCtr="1"/>
          <a:lstStyle/>
          <a:p>
            <a:r>
              <a: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受付日付印</a:t>
            </a:r>
            <a:endParaRPr sz="900" dirty="0"/>
          </a:p>
        </p:txBody>
      </p:sp>
      <p:sp>
        <p:nvSpPr>
          <p:cNvPr id="116" name="object 78"/>
          <p:cNvSpPr txBox="1"/>
          <p:nvPr/>
        </p:nvSpPr>
        <p:spPr>
          <a:xfrm>
            <a:off x="4614315" y="5954428"/>
            <a:ext cx="1241474" cy="360040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Autofit/>
          </a:bodyPr>
          <a:lstStyle/>
          <a:p>
            <a:pPr marL="12700"/>
            <a:r>
              <a:rPr lang="ja-JP" altLang="en-US" sz="9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 令和　 </a:t>
            </a:r>
            <a:r>
              <a:rPr sz="9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年</a:t>
            </a:r>
            <a:r>
              <a:rPr lang="ja-JP" altLang="en-US" sz="9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　 月　  日</a:t>
            </a:r>
            <a:endParaRPr sz="900" dirty="0"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</p:txBody>
      </p:sp>
      <p:sp>
        <p:nvSpPr>
          <p:cNvPr id="117" name="object 78"/>
          <p:cNvSpPr txBox="1"/>
          <p:nvPr/>
        </p:nvSpPr>
        <p:spPr>
          <a:xfrm>
            <a:off x="4617853" y="6330121"/>
            <a:ext cx="1241474" cy="360040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Autofit/>
          </a:bodyPr>
          <a:lstStyle/>
          <a:p>
            <a:pPr marL="12700"/>
            <a:r>
              <a:rPr lang="ja-JP" altLang="en-US" sz="9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 令和　 </a:t>
            </a:r>
            <a:r>
              <a:rPr sz="9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年</a:t>
            </a:r>
            <a:r>
              <a:rPr lang="ja-JP" altLang="en-US" sz="9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　 月　  日</a:t>
            </a:r>
            <a:endParaRPr sz="900" dirty="0"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</p:txBody>
      </p:sp>
      <p:sp>
        <p:nvSpPr>
          <p:cNvPr id="120" name="object 78"/>
          <p:cNvSpPr txBox="1"/>
          <p:nvPr/>
        </p:nvSpPr>
        <p:spPr>
          <a:xfrm>
            <a:off x="4610758" y="6705814"/>
            <a:ext cx="1241474" cy="360040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Autofit/>
          </a:bodyPr>
          <a:lstStyle/>
          <a:p>
            <a:pPr marL="12700"/>
            <a:r>
              <a:rPr lang="ja-JP" altLang="en-US" sz="9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 令和　 </a:t>
            </a:r>
            <a:r>
              <a:rPr sz="9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年</a:t>
            </a:r>
            <a:r>
              <a:rPr lang="ja-JP" altLang="en-US" sz="9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　 月　  日</a:t>
            </a:r>
            <a:endParaRPr sz="900" dirty="0"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</p:txBody>
      </p:sp>
      <p:sp>
        <p:nvSpPr>
          <p:cNvPr id="128" name="object 78"/>
          <p:cNvSpPr txBox="1"/>
          <p:nvPr/>
        </p:nvSpPr>
        <p:spPr>
          <a:xfrm>
            <a:off x="4614296" y="7070874"/>
            <a:ext cx="1241474" cy="360040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Autofit/>
          </a:bodyPr>
          <a:lstStyle/>
          <a:p>
            <a:pPr marL="12700"/>
            <a:r>
              <a:rPr lang="ja-JP" altLang="en-US" sz="9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 令和　 </a:t>
            </a:r>
            <a:r>
              <a:rPr sz="9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年</a:t>
            </a:r>
            <a:r>
              <a:rPr lang="ja-JP" altLang="en-US" sz="9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　 月　  日</a:t>
            </a:r>
            <a:endParaRPr sz="900" dirty="0"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</p:txBody>
      </p:sp>
      <p:sp>
        <p:nvSpPr>
          <p:cNvPr id="130" name="object 78"/>
          <p:cNvSpPr txBox="1"/>
          <p:nvPr/>
        </p:nvSpPr>
        <p:spPr>
          <a:xfrm>
            <a:off x="4617834" y="7435934"/>
            <a:ext cx="1241474" cy="360040"/>
          </a:xfrm>
          <a:prstGeom prst="rect">
            <a:avLst/>
          </a:prstGeom>
        </p:spPr>
        <p:txBody>
          <a:bodyPr vert="horz" wrap="square" lIns="0" tIns="0" rIns="0" bIns="0" rtlCol="0" anchor="ctr" anchorCtr="0">
            <a:noAutofit/>
          </a:bodyPr>
          <a:lstStyle/>
          <a:p>
            <a:pPr marL="12700"/>
            <a:r>
              <a:rPr lang="ja-JP" altLang="en-US" sz="9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 令和　 </a:t>
            </a:r>
            <a:r>
              <a:rPr sz="9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年</a:t>
            </a:r>
            <a:r>
              <a:rPr lang="ja-JP" altLang="en-US" sz="9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　 月　  日</a:t>
            </a:r>
            <a:endParaRPr sz="900" dirty="0"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</p:txBody>
      </p:sp>
      <p:grpSp>
        <p:nvGrpSpPr>
          <p:cNvPr id="104" name="グループ化 103"/>
          <p:cNvGrpSpPr/>
          <p:nvPr/>
        </p:nvGrpSpPr>
        <p:grpSpPr>
          <a:xfrm>
            <a:off x="323989" y="1458268"/>
            <a:ext cx="6912609" cy="2355114"/>
            <a:chOff x="323989" y="1619986"/>
            <a:chExt cx="6912609" cy="2355114"/>
          </a:xfrm>
        </p:grpSpPr>
        <p:sp>
          <p:nvSpPr>
            <p:cNvPr id="138" name="object 6"/>
            <p:cNvSpPr/>
            <p:nvPr/>
          </p:nvSpPr>
          <p:spPr>
            <a:xfrm>
              <a:off x="539750" y="3708500"/>
              <a:ext cx="6686376" cy="258422"/>
            </a:xfrm>
            <a:custGeom>
              <a:avLst/>
              <a:gdLst/>
              <a:ahLst/>
              <a:cxnLst/>
              <a:rect l="l" t="t" r="r" b="b"/>
              <a:pathLst>
                <a:path w="1008380" h="2088514">
                  <a:moveTo>
                    <a:pt x="1007986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2052002"/>
                  </a:lnTo>
                  <a:lnTo>
                    <a:pt x="2839" y="2065979"/>
                  </a:lnTo>
                  <a:lnTo>
                    <a:pt x="10571" y="2077423"/>
                  </a:lnTo>
                  <a:lnTo>
                    <a:pt x="22015" y="2085154"/>
                  </a:lnTo>
                  <a:lnTo>
                    <a:pt x="35991" y="2087994"/>
                  </a:lnTo>
                  <a:lnTo>
                    <a:pt x="1007986" y="2087994"/>
                  </a:lnTo>
                  <a:lnTo>
                    <a:pt x="1007986" y="0"/>
                  </a:lnTo>
                  <a:close/>
                </a:path>
              </a:pathLst>
            </a:custGeom>
            <a:noFill/>
          </p:spPr>
          <p:txBody>
            <a:bodyPr wrap="square" lIns="0" tIns="0" rIns="0" bIns="0" rtlCol="0" anchor="ctr"/>
            <a:lstStyle/>
            <a:p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　□ 本申請書の提出を事業主へ委任します。（委任する場合は☑）</a:t>
              </a:r>
              <a:endPara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139" name="object 6"/>
            <p:cNvSpPr/>
            <p:nvPr/>
          </p:nvSpPr>
          <p:spPr>
            <a:xfrm>
              <a:off x="539509" y="3347972"/>
              <a:ext cx="814950" cy="360527"/>
            </a:xfrm>
            <a:custGeom>
              <a:avLst/>
              <a:gdLst/>
              <a:ahLst/>
              <a:cxnLst/>
              <a:rect l="l" t="t" r="r" b="b"/>
              <a:pathLst>
                <a:path w="1008380" h="2088514">
                  <a:moveTo>
                    <a:pt x="1007986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2052002"/>
                  </a:lnTo>
                  <a:lnTo>
                    <a:pt x="2839" y="2065979"/>
                  </a:lnTo>
                  <a:lnTo>
                    <a:pt x="10571" y="2077423"/>
                  </a:lnTo>
                  <a:lnTo>
                    <a:pt x="22015" y="2085154"/>
                  </a:lnTo>
                  <a:lnTo>
                    <a:pt x="35991" y="2087994"/>
                  </a:lnTo>
                  <a:lnTo>
                    <a:pt x="1007986" y="2087994"/>
                  </a:lnTo>
                  <a:lnTo>
                    <a:pt x="1007986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0" tIns="0" rIns="0" bIns="0" rtlCol="0" anchor="ctr"/>
            <a:lstStyle/>
            <a:p>
              <a:pPr algn="ctr"/>
              <a:r>
                <a:rPr lang="ja-JP" altLang="en-US" sz="9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電話番号</a:t>
              </a:r>
              <a:endParaRPr lang="en-US" altLang="ja-JP"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  <a:p>
              <a:pPr algn="ctr"/>
              <a:r>
                <a:rPr lang="ja-JP" altLang="en-US" sz="700" dirty="0"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（日中の連絡先）</a:t>
              </a:r>
            </a:p>
          </p:txBody>
        </p:sp>
        <p:sp>
          <p:nvSpPr>
            <p:cNvPr id="140" name="object 6"/>
            <p:cNvSpPr/>
            <p:nvPr/>
          </p:nvSpPr>
          <p:spPr>
            <a:xfrm>
              <a:off x="544053" y="2988132"/>
              <a:ext cx="810405" cy="359841"/>
            </a:xfrm>
            <a:custGeom>
              <a:avLst/>
              <a:gdLst/>
              <a:ahLst/>
              <a:cxnLst/>
              <a:rect l="l" t="t" r="r" b="b"/>
              <a:pathLst>
                <a:path w="1008380" h="2088514">
                  <a:moveTo>
                    <a:pt x="1007986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2052002"/>
                  </a:lnTo>
                  <a:lnTo>
                    <a:pt x="2839" y="2065979"/>
                  </a:lnTo>
                  <a:lnTo>
                    <a:pt x="10571" y="2077423"/>
                  </a:lnTo>
                  <a:lnTo>
                    <a:pt x="22015" y="2085154"/>
                  </a:lnTo>
                  <a:lnTo>
                    <a:pt x="35991" y="2087994"/>
                  </a:lnTo>
                  <a:lnTo>
                    <a:pt x="1007986" y="2087994"/>
                  </a:lnTo>
                  <a:lnTo>
                    <a:pt x="1007986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0" tIns="0" rIns="0" bIns="0" rtlCol="0" anchor="ctr"/>
            <a:lstStyle/>
            <a:p>
              <a:pPr algn="ctr"/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住所</a:t>
              </a:r>
              <a:endPara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142" name="object 6"/>
            <p:cNvSpPr/>
            <p:nvPr/>
          </p:nvSpPr>
          <p:spPr>
            <a:xfrm>
              <a:off x="544966" y="2372915"/>
              <a:ext cx="810405" cy="615077"/>
            </a:xfrm>
            <a:custGeom>
              <a:avLst/>
              <a:gdLst/>
              <a:ahLst/>
              <a:cxnLst/>
              <a:rect l="l" t="t" r="r" b="b"/>
              <a:pathLst>
                <a:path w="1008380" h="2088514">
                  <a:moveTo>
                    <a:pt x="1007986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2052002"/>
                  </a:lnTo>
                  <a:lnTo>
                    <a:pt x="2839" y="2065979"/>
                  </a:lnTo>
                  <a:lnTo>
                    <a:pt x="10571" y="2077423"/>
                  </a:lnTo>
                  <a:lnTo>
                    <a:pt x="22015" y="2085154"/>
                  </a:lnTo>
                  <a:lnTo>
                    <a:pt x="35991" y="2087994"/>
                  </a:lnTo>
                  <a:lnTo>
                    <a:pt x="1007986" y="2087994"/>
                  </a:lnTo>
                  <a:lnTo>
                    <a:pt x="1007986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0" tIns="0" rIns="0" bIns="0" rtlCol="0" anchor="ctr"/>
            <a:lstStyle/>
            <a:p>
              <a:pPr algn="ctr"/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氏</a:t>
              </a:r>
              <a:r>
                <a:rPr lang="ja-JP" altLang="en-US" sz="900" spc="-22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名</a:t>
              </a:r>
              <a:endPara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146" name="object 6"/>
            <p:cNvSpPr/>
            <p:nvPr/>
          </p:nvSpPr>
          <p:spPr>
            <a:xfrm>
              <a:off x="544966" y="1632197"/>
              <a:ext cx="810405" cy="743795"/>
            </a:xfrm>
            <a:custGeom>
              <a:avLst/>
              <a:gdLst/>
              <a:ahLst/>
              <a:cxnLst/>
              <a:rect l="l" t="t" r="r" b="b"/>
              <a:pathLst>
                <a:path w="1008380" h="2088514">
                  <a:moveTo>
                    <a:pt x="1007986" y="0"/>
                  </a:moveTo>
                  <a:lnTo>
                    <a:pt x="35991" y="0"/>
                  </a:lnTo>
                  <a:lnTo>
                    <a:pt x="22015" y="2839"/>
                  </a:lnTo>
                  <a:lnTo>
                    <a:pt x="10571" y="10571"/>
                  </a:lnTo>
                  <a:lnTo>
                    <a:pt x="2839" y="22015"/>
                  </a:lnTo>
                  <a:lnTo>
                    <a:pt x="0" y="35991"/>
                  </a:lnTo>
                  <a:lnTo>
                    <a:pt x="0" y="2052002"/>
                  </a:lnTo>
                  <a:lnTo>
                    <a:pt x="2839" y="2065979"/>
                  </a:lnTo>
                  <a:lnTo>
                    <a:pt x="10571" y="2077423"/>
                  </a:lnTo>
                  <a:lnTo>
                    <a:pt x="22015" y="2085154"/>
                  </a:lnTo>
                  <a:lnTo>
                    <a:pt x="35991" y="2087994"/>
                  </a:lnTo>
                  <a:lnTo>
                    <a:pt x="1007986" y="2087994"/>
                  </a:lnTo>
                  <a:lnTo>
                    <a:pt x="1007986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0" tIns="0" rIns="0" bIns="0" rtlCol="0" anchor="ctr"/>
            <a:lstStyle/>
            <a:p>
              <a:pPr algn="ctr">
                <a:lnSpc>
                  <a:spcPct val="100000"/>
                </a:lnSpc>
              </a:pPr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被保険者等</a:t>
              </a:r>
              <a:endParaRPr lang="en-US" altLang="ja-JP" sz="9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  <a:p>
              <a:pPr algn="ctr">
                <a:lnSpc>
                  <a:spcPct val="100000"/>
                </a:lnSpc>
              </a:pPr>
              <a:r>
                <a:rPr lang="ja-JP" altLang="en-US" sz="900" spc="-1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記号・番号</a:t>
              </a:r>
              <a:endPara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  <a:p>
              <a:pPr algn="ctr">
                <a:lnSpc>
                  <a:spcPct val="100000"/>
                </a:lnSpc>
                <a:spcBef>
                  <a:spcPts val="240"/>
                </a:spcBef>
              </a:pPr>
              <a:r>
                <a:rPr lang="ja-JP" altLang="en-US" sz="700" spc="3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（左</a:t>
              </a:r>
              <a:r>
                <a:rPr lang="ja-JP" altLang="en-US" sz="700" spc="35" dirty="0" err="1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づめ</a:t>
              </a:r>
              <a:r>
                <a:rPr lang="ja-JP" altLang="en-US" sz="700" spc="3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）</a:t>
              </a:r>
              <a:endParaRPr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147" name="object 5"/>
            <p:cNvSpPr/>
            <p:nvPr/>
          </p:nvSpPr>
          <p:spPr>
            <a:xfrm>
              <a:off x="1331975" y="1619986"/>
              <a:ext cx="1750542" cy="216536"/>
            </a:xfrm>
            <a:custGeom>
              <a:avLst/>
              <a:gdLst/>
              <a:ahLst/>
              <a:cxnLst/>
              <a:rect l="l" t="t" r="r" b="b"/>
              <a:pathLst>
                <a:path w="6912609" h="216535">
                  <a:moveTo>
                    <a:pt x="6875995" y="0"/>
                  </a:moveTo>
                  <a:lnTo>
                    <a:pt x="35991" y="0"/>
                  </a:lnTo>
                  <a:lnTo>
                    <a:pt x="22015" y="2841"/>
                  </a:lnTo>
                  <a:lnTo>
                    <a:pt x="10571" y="10577"/>
                  </a:lnTo>
                  <a:lnTo>
                    <a:pt x="2839" y="22025"/>
                  </a:lnTo>
                  <a:lnTo>
                    <a:pt x="0" y="36004"/>
                  </a:lnTo>
                  <a:lnTo>
                    <a:pt x="0" y="216001"/>
                  </a:lnTo>
                  <a:lnTo>
                    <a:pt x="6912000" y="216001"/>
                  </a:lnTo>
                  <a:lnTo>
                    <a:pt x="6912000" y="36004"/>
                  </a:lnTo>
                  <a:lnTo>
                    <a:pt x="6909160" y="22025"/>
                  </a:lnTo>
                  <a:lnTo>
                    <a:pt x="6901427" y="10577"/>
                  </a:lnTo>
                  <a:lnTo>
                    <a:pt x="6889979" y="2841"/>
                  </a:lnTo>
                  <a:lnTo>
                    <a:pt x="6875995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180000" tIns="0" rIns="0" bIns="0" rtlCol="0" anchor="ctr" anchorCtr="0"/>
            <a:lstStyle/>
            <a:p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記号</a:t>
              </a:r>
              <a:endPara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148" name="object 17"/>
            <p:cNvSpPr/>
            <p:nvPr/>
          </p:nvSpPr>
          <p:spPr>
            <a:xfrm>
              <a:off x="323989" y="1619998"/>
              <a:ext cx="231245" cy="2355101"/>
            </a:xfrm>
            <a:custGeom>
              <a:avLst/>
              <a:gdLst/>
              <a:ahLst/>
              <a:cxnLst/>
              <a:rect l="l" t="t" r="r" b="b"/>
              <a:pathLst>
                <a:path w="216534" h="2088514">
                  <a:moveTo>
                    <a:pt x="216001" y="0"/>
                  </a:moveTo>
                  <a:lnTo>
                    <a:pt x="36004" y="0"/>
                  </a:lnTo>
                  <a:lnTo>
                    <a:pt x="22025" y="2839"/>
                  </a:lnTo>
                  <a:lnTo>
                    <a:pt x="10577" y="10571"/>
                  </a:lnTo>
                  <a:lnTo>
                    <a:pt x="2841" y="22015"/>
                  </a:lnTo>
                  <a:lnTo>
                    <a:pt x="0" y="35991"/>
                  </a:lnTo>
                  <a:lnTo>
                    <a:pt x="0" y="2052002"/>
                  </a:lnTo>
                  <a:lnTo>
                    <a:pt x="2841" y="2065979"/>
                  </a:lnTo>
                  <a:lnTo>
                    <a:pt x="10577" y="2077423"/>
                  </a:lnTo>
                  <a:lnTo>
                    <a:pt x="22025" y="2085154"/>
                  </a:lnTo>
                  <a:lnTo>
                    <a:pt x="36004" y="2087994"/>
                  </a:lnTo>
                  <a:lnTo>
                    <a:pt x="216001" y="2087994"/>
                  </a:lnTo>
                  <a:lnTo>
                    <a:pt x="216001" y="0"/>
                  </a:lnTo>
                  <a:close/>
                </a:path>
              </a:pathLst>
            </a:custGeom>
            <a:solidFill>
              <a:srgbClr val="6D6E71"/>
            </a:solidFill>
          </p:spPr>
          <p:txBody>
            <a:bodyPr vert="eaVert" wrap="square" lIns="0" tIns="72000" rIns="0" bIns="0" rtlCol="0" anchor="ctr" anchorCtr="0"/>
            <a:lstStyle/>
            <a:p>
              <a:r>
                <a:rPr lang="ja-JP" altLang="en-US" sz="1000" b="1" dirty="0">
                  <a:solidFill>
                    <a:schemeClr val="bg1"/>
                  </a:solidFill>
                </a:rPr>
                <a:t>被保険者情報</a:t>
              </a:r>
            </a:p>
          </p:txBody>
        </p:sp>
        <p:sp>
          <p:nvSpPr>
            <p:cNvPr id="149" name="object 22"/>
            <p:cNvSpPr/>
            <p:nvPr/>
          </p:nvSpPr>
          <p:spPr>
            <a:xfrm>
              <a:off x="539991" y="2375992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5998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50" name="object 23"/>
            <p:cNvSpPr/>
            <p:nvPr/>
          </p:nvSpPr>
          <p:spPr>
            <a:xfrm>
              <a:off x="539991" y="2987992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5998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51" name="object 25"/>
            <p:cNvSpPr/>
            <p:nvPr/>
          </p:nvSpPr>
          <p:spPr>
            <a:xfrm>
              <a:off x="1332001" y="2555989"/>
              <a:ext cx="3221990" cy="0"/>
            </a:xfrm>
            <a:custGeom>
              <a:avLst/>
              <a:gdLst/>
              <a:ahLst/>
              <a:cxnLst/>
              <a:rect l="l" t="t" r="r" b="b"/>
              <a:pathLst>
                <a:path w="3221990">
                  <a:moveTo>
                    <a:pt x="0" y="0"/>
                  </a:moveTo>
                  <a:lnTo>
                    <a:pt x="3221964" y="0"/>
                  </a:lnTo>
                </a:path>
              </a:pathLst>
            </a:custGeom>
            <a:ln w="5397">
              <a:solidFill>
                <a:srgbClr val="231F2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52" name="object 28"/>
            <p:cNvSpPr/>
            <p:nvPr/>
          </p:nvSpPr>
          <p:spPr>
            <a:xfrm>
              <a:off x="5093995" y="2375992"/>
              <a:ext cx="0" cy="612140"/>
            </a:xfrm>
            <a:custGeom>
              <a:avLst/>
              <a:gdLst/>
              <a:ahLst/>
              <a:cxnLst/>
              <a:rect l="l" t="t" r="r" b="b"/>
              <a:pathLst>
                <a:path h="612139">
                  <a:moveTo>
                    <a:pt x="0" y="0"/>
                  </a:moveTo>
                  <a:lnTo>
                    <a:pt x="0" y="612000"/>
                  </a:lnTo>
                </a:path>
              </a:pathLst>
            </a:custGeom>
            <a:ln w="5397">
              <a:solidFill>
                <a:srgbClr val="231F2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53" name="object 66"/>
            <p:cNvSpPr txBox="1"/>
            <p:nvPr/>
          </p:nvSpPr>
          <p:spPr>
            <a:xfrm>
              <a:off x="1311732" y="2413101"/>
              <a:ext cx="666318" cy="107722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>
                <a:lnSpc>
                  <a:spcPct val="100000"/>
                </a:lnSpc>
              </a:pPr>
              <a:r>
                <a:rPr sz="700" spc="-5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（</a:t>
              </a:r>
              <a:r>
                <a:rPr sz="700" spc="12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フ</a:t>
              </a:r>
              <a:r>
                <a:rPr sz="700" spc="6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リ</a:t>
              </a:r>
              <a:r>
                <a:rPr sz="700" spc="21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ガ</a:t>
              </a:r>
              <a:r>
                <a:rPr sz="700" spc="1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ナ</a:t>
              </a:r>
              <a:r>
                <a:rPr sz="7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）</a:t>
              </a:r>
              <a:endParaRPr sz="7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156" name="object 131"/>
            <p:cNvSpPr txBox="1"/>
            <p:nvPr/>
          </p:nvSpPr>
          <p:spPr>
            <a:xfrm>
              <a:off x="1399551" y="3460254"/>
              <a:ext cx="2134269" cy="12311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lang="en-US" altLang="ja-JP" sz="800" dirty="0">
                  <a:solidFill>
                    <a:srgbClr val="231F20"/>
                  </a:solidFill>
                  <a:latin typeface="Meiryo UI"/>
                  <a:cs typeface="Meiryo UI"/>
                </a:rPr>
                <a:t>TEL</a:t>
              </a:r>
              <a:r>
                <a:rPr lang="ja-JP" altLang="en-US" sz="800" dirty="0">
                  <a:solidFill>
                    <a:srgbClr val="231F20"/>
                  </a:solidFill>
                  <a:latin typeface="Meiryo UI"/>
                  <a:cs typeface="Meiryo UI"/>
                </a:rPr>
                <a:t>　　　　　　</a:t>
              </a:r>
              <a:r>
                <a:rPr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（</a:t>
              </a: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　　　　）</a:t>
              </a:r>
              <a:endParaRPr sz="8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157" name="object 133"/>
            <p:cNvSpPr txBox="1"/>
            <p:nvPr/>
          </p:nvSpPr>
          <p:spPr>
            <a:xfrm>
              <a:off x="1363983" y="3015062"/>
              <a:ext cx="2134269" cy="12311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12700"/>
              <a:r>
                <a:rPr sz="800" spc="-75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（</a:t>
              </a:r>
              <a:r>
                <a:rPr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〒</a:t>
              </a: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　　　　　　－　　　　　　　　　　）</a:t>
              </a:r>
              <a:endParaRPr lang="ja-JP" altLang="en-US" sz="8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158" name="object 141"/>
            <p:cNvSpPr/>
            <p:nvPr/>
          </p:nvSpPr>
          <p:spPr>
            <a:xfrm>
              <a:off x="1331975" y="3347973"/>
              <a:ext cx="2250440" cy="362585"/>
            </a:xfrm>
            <a:custGeom>
              <a:avLst/>
              <a:gdLst/>
              <a:ahLst/>
              <a:cxnLst/>
              <a:rect l="l" t="t" r="r" b="b"/>
              <a:pathLst>
                <a:path w="2250440" h="362585">
                  <a:moveTo>
                    <a:pt x="0" y="0"/>
                  </a:moveTo>
                  <a:lnTo>
                    <a:pt x="2250008" y="0"/>
                  </a:lnTo>
                  <a:lnTo>
                    <a:pt x="2250008" y="362534"/>
                  </a:lnTo>
                </a:path>
              </a:pathLst>
            </a:custGeom>
            <a:ln w="5397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60" name="object 142"/>
            <p:cNvSpPr/>
            <p:nvPr/>
          </p:nvSpPr>
          <p:spPr>
            <a:xfrm>
              <a:off x="4373981" y="3046742"/>
              <a:ext cx="126364" cy="126364"/>
            </a:xfrm>
            <a:custGeom>
              <a:avLst/>
              <a:gdLst/>
              <a:ahLst/>
              <a:cxnLst/>
              <a:rect l="l" t="t" r="r" b="b"/>
              <a:pathLst>
                <a:path w="126364" h="126364">
                  <a:moveTo>
                    <a:pt x="126009" y="63004"/>
                  </a:moveTo>
                  <a:lnTo>
                    <a:pt x="121058" y="87522"/>
                  </a:lnTo>
                  <a:lnTo>
                    <a:pt x="107556" y="107545"/>
                  </a:lnTo>
                  <a:lnTo>
                    <a:pt x="87529" y="121045"/>
                  </a:lnTo>
                  <a:lnTo>
                    <a:pt x="63004" y="125996"/>
                  </a:lnTo>
                  <a:lnTo>
                    <a:pt x="38479" y="121045"/>
                  </a:lnTo>
                  <a:lnTo>
                    <a:pt x="18453" y="107545"/>
                  </a:lnTo>
                  <a:lnTo>
                    <a:pt x="4951" y="87522"/>
                  </a:lnTo>
                  <a:lnTo>
                    <a:pt x="0" y="63004"/>
                  </a:lnTo>
                  <a:lnTo>
                    <a:pt x="4951" y="38479"/>
                  </a:lnTo>
                  <a:lnTo>
                    <a:pt x="18453" y="18453"/>
                  </a:lnTo>
                  <a:lnTo>
                    <a:pt x="38479" y="4951"/>
                  </a:lnTo>
                  <a:lnTo>
                    <a:pt x="63004" y="0"/>
                  </a:lnTo>
                  <a:lnTo>
                    <a:pt x="87529" y="4951"/>
                  </a:lnTo>
                  <a:lnTo>
                    <a:pt x="107556" y="18453"/>
                  </a:lnTo>
                  <a:lnTo>
                    <a:pt x="121058" y="38479"/>
                  </a:lnTo>
                  <a:lnTo>
                    <a:pt x="126009" y="63004"/>
                  </a:lnTo>
                  <a:close/>
                </a:path>
              </a:pathLst>
            </a:custGeom>
            <a:ln w="5397">
              <a:solidFill>
                <a:srgbClr val="A7A9AC"/>
              </a:solidFill>
              <a:prstDash val="dash"/>
            </a:ln>
          </p:spPr>
          <p:txBody>
            <a:bodyPr wrap="square" lIns="0" tIns="0" rIns="0" bIns="0" rtlCol="0" anchor="ctr" anchorCtr="1"/>
            <a:lstStyle/>
            <a:p>
              <a:r>
                <a:rPr lang="ja-JP" altLang="en-US"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都</a:t>
              </a:r>
              <a:endParaRPr sz="7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61" name="object 143"/>
            <p:cNvSpPr/>
            <p:nvPr/>
          </p:nvSpPr>
          <p:spPr>
            <a:xfrm>
              <a:off x="4535982" y="3046742"/>
              <a:ext cx="126364" cy="126364"/>
            </a:xfrm>
            <a:custGeom>
              <a:avLst/>
              <a:gdLst/>
              <a:ahLst/>
              <a:cxnLst/>
              <a:rect l="l" t="t" r="r" b="b"/>
              <a:pathLst>
                <a:path w="126364" h="126364">
                  <a:moveTo>
                    <a:pt x="126009" y="63004"/>
                  </a:moveTo>
                  <a:lnTo>
                    <a:pt x="121058" y="87522"/>
                  </a:lnTo>
                  <a:lnTo>
                    <a:pt x="107556" y="107545"/>
                  </a:lnTo>
                  <a:lnTo>
                    <a:pt x="87529" y="121045"/>
                  </a:lnTo>
                  <a:lnTo>
                    <a:pt x="63004" y="125996"/>
                  </a:lnTo>
                  <a:lnTo>
                    <a:pt x="38479" y="121045"/>
                  </a:lnTo>
                  <a:lnTo>
                    <a:pt x="18453" y="107545"/>
                  </a:lnTo>
                  <a:lnTo>
                    <a:pt x="4951" y="87522"/>
                  </a:lnTo>
                  <a:lnTo>
                    <a:pt x="0" y="63004"/>
                  </a:lnTo>
                  <a:lnTo>
                    <a:pt x="4951" y="38479"/>
                  </a:lnTo>
                  <a:lnTo>
                    <a:pt x="18453" y="18453"/>
                  </a:lnTo>
                  <a:lnTo>
                    <a:pt x="38479" y="4951"/>
                  </a:lnTo>
                  <a:lnTo>
                    <a:pt x="63004" y="0"/>
                  </a:lnTo>
                  <a:lnTo>
                    <a:pt x="87529" y="4951"/>
                  </a:lnTo>
                  <a:lnTo>
                    <a:pt x="107556" y="18453"/>
                  </a:lnTo>
                  <a:lnTo>
                    <a:pt x="121058" y="38479"/>
                  </a:lnTo>
                  <a:lnTo>
                    <a:pt x="126009" y="63004"/>
                  </a:lnTo>
                  <a:close/>
                </a:path>
              </a:pathLst>
            </a:custGeom>
            <a:ln w="5397">
              <a:solidFill>
                <a:srgbClr val="A7A9AC"/>
              </a:solidFill>
              <a:prstDash val="dash"/>
            </a:ln>
          </p:spPr>
          <p:txBody>
            <a:bodyPr wrap="square" lIns="0" tIns="0" rIns="0" bIns="0" rtlCol="0" anchor="ctr" anchorCtr="1"/>
            <a:lstStyle/>
            <a:p>
              <a:r>
                <a:rPr lang="ja-JP" altLang="en-US"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道</a:t>
              </a:r>
              <a:endParaRPr sz="7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62" name="object 144"/>
            <p:cNvSpPr/>
            <p:nvPr/>
          </p:nvSpPr>
          <p:spPr>
            <a:xfrm>
              <a:off x="4373981" y="3208743"/>
              <a:ext cx="126364" cy="126364"/>
            </a:xfrm>
            <a:custGeom>
              <a:avLst/>
              <a:gdLst/>
              <a:ahLst/>
              <a:cxnLst/>
              <a:rect l="l" t="t" r="r" b="b"/>
              <a:pathLst>
                <a:path w="126364" h="126364">
                  <a:moveTo>
                    <a:pt x="126009" y="63004"/>
                  </a:moveTo>
                  <a:lnTo>
                    <a:pt x="121058" y="87522"/>
                  </a:lnTo>
                  <a:lnTo>
                    <a:pt x="107556" y="107545"/>
                  </a:lnTo>
                  <a:lnTo>
                    <a:pt x="87529" y="121045"/>
                  </a:lnTo>
                  <a:lnTo>
                    <a:pt x="63004" y="125996"/>
                  </a:lnTo>
                  <a:lnTo>
                    <a:pt x="38479" y="121045"/>
                  </a:lnTo>
                  <a:lnTo>
                    <a:pt x="18453" y="107545"/>
                  </a:lnTo>
                  <a:lnTo>
                    <a:pt x="4951" y="87522"/>
                  </a:lnTo>
                  <a:lnTo>
                    <a:pt x="0" y="63004"/>
                  </a:lnTo>
                  <a:lnTo>
                    <a:pt x="4951" y="38479"/>
                  </a:lnTo>
                  <a:lnTo>
                    <a:pt x="18453" y="18453"/>
                  </a:lnTo>
                  <a:lnTo>
                    <a:pt x="38479" y="4951"/>
                  </a:lnTo>
                  <a:lnTo>
                    <a:pt x="63004" y="0"/>
                  </a:lnTo>
                  <a:lnTo>
                    <a:pt x="87529" y="4951"/>
                  </a:lnTo>
                  <a:lnTo>
                    <a:pt x="107556" y="18453"/>
                  </a:lnTo>
                  <a:lnTo>
                    <a:pt x="121058" y="38479"/>
                  </a:lnTo>
                  <a:lnTo>
                    <a:pt x="126009" y="63004"/>
                  </a:lnTo>
                  <a:close/>
                </a:path>
              </a:pathLst>
            </a:custGeom>
            <a:ln w="5397">
              <a:solidFill>
                <a:srgbClr val="A7A9AC"/>
              </a:solidFill>
              <a:prstDash val="dash"/>
            </a:ln>
          </p:spPr>
          <p:txBody>
            <a:bodyPr wrap="square" lIns="0" tIns="0" rIns="0" bIns="0" rtlCol="0" anchor="ctr" anchorCtr="1"/>
            <a:lstStyle/>
            <a:p>
              <a:r>
                <a:rPr lang="ja-JP" altLang="en-US"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府</a:t>
              </a:r>
              <a:endParaRPr sz="7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63" name="object 145"/>
            <p:cNvSpPr/>
            <p:nvPr/>
          </p:nvSpPr>
          <p:spPr>
            <a:xfrm>
              <a:off x="4535982" y="3208743"/>
              <a:ext cx="126364" cy="126364"/>
            </a:xfrm>
            <a:custGeom>
              <a:avLst/>
              <a:gdLst/>
              <a:ahLst/>
              <a:cxnLst/>
              <a:rect l="l" t="t" r="r" b="b"/>
              <a:pathLst>
                <a:path w="126364" h="126364">
                  <a:moveTo>
                    <a:pt x="126009" y="63004"/>
                  </a:moveTo>
                  <a:lnTo>
                    <a:pt x="121058" y="87522"/>
                  </a:lnTo>
                  <a:lnTo>
                    <a:pt x="107556" y="107545"/>
                  </a:lnTo>
                  <a:lnTo>
                    <a:pt x="87529" y="121045"/>
                  </a:lnTo>
                  <a:lnTo>
                    <a:pt x="63004" y="125996"/>
                  </a:lnTo>
                  <a:lnTo>
                    <a:pt x="38479" y="121045"/>
                  </a:lnTo>
                  <a:lnTo>
                    <a:pt x="18453" y="107545"/>
                  </a:lnTo>
                  <a:lnTo>
                    <a:pt x="4951" y="87522"/>
                  </a:lnTo>
                  <a:lnTo>
                    <a:pt x="0" y="63004"/>
                  </a:lnTo>
                  <a:lnTo>
                    <a:pt x="4951" y="38479"/>
                  </a:lnTo>
                  <a:lnTo>
                    <a:pt x="18453" y="18453"/>
                  </a:lnTo>
                  <a:lnTo>
                    <a:pt x="38479" y="4951"/>
                  </a:lnTo>
                  <a:lnTo>
                    <a:pt x="63004" y="0"/>
                  </a:lnTo>
                  <a:lnTo>
                    <a:pt x="87529" y="4951"/>
                  </a:lnTo>
                  <a:lnTo>
                    <a:pt x="107556" y="18453"/>
                  </a:lnTo>
                  <a:lnTo>
                    <a:pt x="121058" y="38479"/>
                  </a:lnTo>
                  <a:lnTo>
                    <a:pt x="126009" y="63004"/>
                  </a:lnTo>
                  <a:close/>
                </a:path>
              </a:pathLst>
            </a:custGeom>
            <a:ln w="5397">
              <a:solidFill>
                <a:srgbClr val="A7A9AC"/>
              </a:solidFill>
              <a:prstDash val="dash"/>
            </a:ln>
          </p:spPr>
          <p:txBody>
            <a:bodyPr wrap="square" lIns="0" tIns="0" rIns="0" bIns="0" rtlCol="0" anchor="ctr" anchorCtr="1"/>
            <a:lstStyle/>
            <a:p>
              <a:r>
                <a:rPr lang="ja-JP" altLang="en-US" sz="7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県</a:t>
              </a:r>
              <a:endParaRPr sz="7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pic>
          <p:nvPicPr>
            <p:cNvPr id="165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59108" y="1935549"/>
              <a:ext cx="905268" cy="322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6" name="Picture 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45325" y="1932903"/>
              <a:ext cx="1314607" cy="314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7" name="Picture 8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20174" y="1944497"/>
              <a:ext cx="1542893" cy="3070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8" name="object 5"/>
            <p:cNvSpPr/>
            <p:nvPr/>
          </p:nvSpPr>
          <p:spPr>
            <a:xfrm>
              <a:off x="3082517" y="1632198"/>
              <a:ext cx="2010994" cy="204324"/>
            </a:xfrm>
            <a:custGeom>
              <a:avLst/>
              <a:gdLst/>
              <a:ahLst/>
              <a:cxnLst/>
              <a:rect l="l" t="t" r="r" b="b"/>
              <a:pathLst>
                <a:path w="6912609" h="216535">
                  <a:moveTo>
                    <a:pt x="6875995" y="0"/>
                  </a:moveTo>
                  <a:lnTo>
                    <a:pt x="35991" y="0"/>
                  </a:lnTo>
                  <a:lnTo>
                    <a:pt x="22015" y="2841"/>
                  </a:lnTo>
                  <a:lnTo>
                    <a:pt x="10571" y="10577"/>
                  </a:lnTo>
                  <a:lnTo>
                    <a:pt x="2839" y="22025"/>
                  </a:lnTo>
                  <a:lnTo>
                    <a:pt x="0" y="36004"/>
                  </a:lnTo>
                  <a:lnTo>
                    <a:pt x="0" y="216001"/>
                  </a:lnTo>
                  <a:lnTo>
                    <a:pt x="6912000" y="216001"/>
                  </a:lnTo>
                  <a:lnTo>
                    <a:pt x="6912000" y="36004"/>
                  </a:lnTo>
                  <a:lnTo>
                    <a:pt x="6909160" y="22025"/>
                  </a:lnTo>
                  <a:lnTo>
                    <a:pt x="6901427" y="10577"/>
                  </a:lnTo>
                  <a:lnTo>
                    <a:pt x="6889979" y="2841"/>
                  </a:lnTo>
                  <a:lnTo>
                    <a:pt x="6875995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180000" tIns="0" rIns="0" bIns="0" rtlCol="0" anchor="ctr" anchorCtr="0"/>
            <a:lstStyle/>
            <a:p>
              <a:pPr marL="12700">
                <a:lnSpc>
                  <a:spcPct val="100000"/>
                </a:lnSpc>
              </a:pPr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番号</a:t>
              </a:r>
              <a:endParaRPr lang="ja-JP" altLang="en-US" sz="9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PMingLiU"/>
              </a:endParaRPr>
            </a:p>
          </p:txBody>
        </p:sp>
        <p:sp>
          <p:nvSpPr>
            <p:cNvPr id="169" name="object 5"/>
            <p:cNvSpPr/>
            <p:nvPr/>
          </p:nvSpPr>
          <p:spPr>
            <a:xfrm>
              <a:off x="5093510" y="1626092"/>
              <a:ext cx="2143087" cy="210430"/>
            </a:xfrm>
            <a:custGeom>
              <a:avLst/>
              <a:gdLst/>
              <a:ahLst/>
              <a:cxnLst/>
              <a:rect l="l" t="t" r="r" b="b"/>
              <a:pathLst>
                <a:path w="6912609" h="216535">
                  <a:moveTo>
                    <a:pt x="6875995" y="0"/>
                  </a:moveTo>
                  <a:lnTo>
                    <a:pt x="35991" y="0"/>
                  </a:lnTo>
                  <a:lnTo>
                    <a:pt x="22015" y="2841"/>
                  </a:lnTo>
                  <a:lnTo>
                    <a:pt x="10571" y="10577"/>
                  </a:lnTo>
                  <a:lnTo>
                    <a:pt x="2839" y="22025"/>
                  </a:lnTo>
                  <a:lnTo>
                    <a:pt x="0" y="36004"/>
                  </a:lnTo>
                  <a:lnTo>
                    <a:pt x="0" y="216001"/>
                  </a:lnTo>
                  <a:lnTo>
                    <a:pt x="6912000" y="216001"/>
                  </a:lnTo>
                  <a:lnTo>
                    <a:pt x="6912000" y="36004"/>
                  </a:lnTo>
                  <a:lnTo>
                    <a:pt x="6909160" y="22025"/>
                  </a:lnTo>
                  <a:lnTo>
                    <a:pt x="6901427" y="10577"/>
                  </a:lnTo>
                  <a:lnTo>
                    <a:pt x="6889979" y="2841"/>
                  </a:lnTo>
                  <a:lnTo>
                    <a:pt x="6875995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txBody>
            <a:bodyPr wrap="square" lIns="72000" tIns="0" rIns="0" bIns="0" rtlCol="0" anchor="ctr" anchorCtr="0"/>
            <a:lstStyle/>
            <a:p>
              <a:pPr marL="12700"/>
              <a:r>
                <a:rPr lang="ja-JP" altLang="en-US" sz="9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PMingLiU"/>
                </a:rPr>
                <a:t>生年月日　　　　</a:t>
              </a:r>
              <a:r>
                <a:rPr lang="ja-JP" altLang="en-US" sz="800" dirty="0">
                  <a:solidFill>
                    <a:srgbClr val="231F20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  <a:cs typeface="Meiryo UI"/>
                </a:rPr>
                <a:t>年　　　月　　　 日</a:t>
              </a:r>
              <a:endParaRPr lang="ja-JP" altLang="en-US" sz="8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endParaRPr>
            </a:p>
          </p:txBody>
        </p:sp>
        <p:sp>
          <p:nvSpPr>
            <p:cNvPr id="170" name="object 18"/>
            <p:cNvSpPr/>
            <p:nvPr/>
          </p:nvSpPr>
          <p:spPr>
            <a:xfrm>
              <a:off x="323989" y="1619986"/>
              <a:ext cx="6912609" cy="2355114"/>
            </a:xfrm>
            <a:custGeom>
              <a:avLst/>
              <a:gdLst/>
              <a:ahLst/>
              <a:cxnLst/>
              <a:rect l="l" t="t" r="r" b="b"/>
              <a:pathLst>
                <a:path w="6912609" h="2088514">
                  <a:moveTo>
                    <a:pt x="6912000" y="2052002"/>
                  </a:moveTo>
                  <a:lnTo>
                    <a:pt x="6909160" y="2065979"/>
                  </a:lnTo>
                  <a:lnTo>
                    <a:pt x="6901427" y="2077423"/>
                  </a:lnTo>
                  <a:lnTo>
                    <a:pt x="6889979" y="2085154"/>
                  </a:lnTo>
                  <a:lnTo>
                    <a:pt x="6875995" y="2087994"/>
                  </a:lnTo>
                  <a:lnTo>
                    <a:pt x="36004" y="2087994"/>
                  </a:lnTo>
                  <a:lnTo>
                    <a:pt x="22020" y="2085154"/>
                  </a:lnTo>
                  <a:lnTo>
                    <a:pt x="10572" y="2077423"/>
                  </a:lnTo>
                  <a:lnTo>
                    <a:pt x="2839" y="2065979"/>
                  </a:lnTo>
                  <a:lnTo>
                    <a:pt x="0" y="2052002"/>
                  </a:lnTo>
                  <a:lnTo>
                    <a:pt x="0" y="36004"/>
                  </a:lnTo>
                  <a:lnTo>
                    <a:pt x="2839" y="22025"/>
                  </a:lnTo>
                  <a:lnTo>
                    <a:pt x="10572" y="10577"/>
                  </a:lnTo>
                  <a:lnTo>
                    <a:pt x="22020" y="2841"/>
                  </a:lnTo>
                  <a:lnTo>
                    <a:pt x="36004" y="0"/>
                  </a:lnTo>
                  <a:lnTo>
                    <a:pt x="6875995" y="0"/>
                  </a:lnTo>
                  <a:lnTo>
                    <a:pt x="6889979" y="2841"/>
                  </a:lnTo>
                  <a:lnTo>
                    <a:pt x="6901427" y="10577"/>
                  </a:lnTo>
                  <a:lnTo>
                    <a:pt x="6909160" y="22025"/>
                  </a:lnTo>
                  <a:lnTo>
                    <a:pt x="6912000" y="36004"/>
                  </a:lnTo>
                  <a:lnTo>
                    <a:pt x="6912000" y="2052002"/>
                  </a:lnTo>
                  <a:close/>
                </a:path>
              </a:pathLst>
            </a:custGeom>
            <a:ln w="2880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71" name="object 27"/>
            <p:cNvSpPr/>
            <p:nvPr/>
          </p:nvSpPr>
          <p:spPr>
            <a:xfrm>
              <a:off x="5093995" y="1619999"/>
              <a:ext cx="0" cy="756285"/>
            </a:xfrm>
            <a:custGeom>
              <a:avLst/>
              <a:gdLst/>
              <a:ahLst/>
              <a:cxnLst/>
              <a:rect l="l" t="t" r="r" b="b"/>
              <a:pathLst>
                <a:path h="756285">
                  <a:moveTo>
                    <a:pt x="0" y="0"/>
                  </a:moveTo>
                  <a:lnTo>
                    <a:pt x="0" y="756005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72" name="object 23"/>
            <p:cNvSpPr/>
            <p:nvPr/>
          </p:nvSpPr>
          <p:spPr>
            <a:xfrm>
              <a:off x="539991" y="3717925"/>
              <a:ext cx="6696075" cy="0"/>
            </a:xfrm>
            <a:custGeom>
              <a:avLst/>
              <a:gdLst/>
              <a:ahLst/>
              <a:cxnLst/>
              <a:rect l="l" t="t" r="r" b="b"/>
              <a:pathLst>
                <a:path w="6696075">
                  <a:moveTo>
                    <a:pt x="0" y="0"/>
                  </a:moveTo>
                  <a:lnTo>
                    <a:pt x="6695998" y="0"/>
                  </a:lnTo>
                </a:path>
              </a:pathLst>
            </a:custGeom>
            <a:ln w="1620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sp>
        <p:nvSpPr>
          <p:cNvPr id="106" name="object 72"/>
          <p:cNvSpPr txBox="1"/>
          <p:nvPr/>
        </p:nvSpPr>
        <p:spPr>
          <a:xfrm>
            <a:off x="5146402" y="1688719"/>
            <a:ext cx="389255" cy="525144"/>
          </a:xfrm>
          <a:prstGeom prst="rect">
            <a:avLst/>
          </a:prstGeom>
        </p:spPr>
        <p:txBody>
          <a:bodyPr vert="horz" wrap="square" lIns="0" tIns="0" rIns="0" bIns="0" rtlCol="0" anchor="ctr" anchorCtr="0">
            <a:spAutoFit/>
          </a:bodyPr>
          <a:lstStyle/>
          <a:p>
            <a:pPr marL="12700">
              <a:lnSpc>
                <a:spcPct val="150000"/>
              </a:lnSpc>
            </a:pPr>
            <a:r>
              <a:rPr sz="8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□</a:t>
            </a:r>
            <a:r>
              <a:rPr sz="800" spc="-135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 </a:t>
            </a:r>
            <a:r>
              <a:rPr lang="ja-JP" altLang="en-US" sz="800" spc="-135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昭和</a:t>
            </a:r>
            <a:r>
              <a:rPr lang="ja-JP" altLang="en-US" sz="800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□</a:t>
            </a:r>
            <a:r>
              <a:rPr lang="ja-JP" altLang="en-US" sz="800" spc="-135" dirty="0">
                <a:solidFill>
                  <a:srgbClr val="231F2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 平成</a:t>
            </a:r>
            <a:endParaRPr lang="en-US" altLang="ja-JP" sz="800" spc="-135" dirty="0">
              <a:solidFill>
                <a:srgbClr val="231F2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Meiryo UI"/>
            </a:endParaRPr>
          </a:p>
          <a:p>
            <a:pPr marL="12700">
              <a:lnSpc>
                <a:spcPct val="150000"/>
              </a:lnSpc>
            </a:pPr>
            <a:r>
              <a:rPr lang="ja-JP" altLang="en-US" sz="8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□</a:t>
            </a:r>
            <a:r>
              <a:rPr lang="ja-JP" altLang="en-US" sz="800" spc="-15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/>
              </a:rPr>
              <a:t> 令和</a:t>
            </a:r>
          </a:p>
        </p:txBody>
      </p:sp>
    </p:spTree>
    <p:extLst>
      <p:ext uri="{BB962C8B-B14F-4D97-AF65-F5344CB8AC3E}">
        <p14:creationId xmlns:p14="http://schemas.microsoft.com/office/powerpoint/2010/main" val="2778090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221915"/>
        </a:solidFill>
      </a:spPr>
      <a:bodyPr wrap="square" lIns="0" tIns="0" rIns="0" bIns="0" rtlCol="0"/>
      <a:lstStyle>
        <a:defPPr>
          <a:defRPr sz="1200" dirty="0" smtClean="0">
            <a:solidFill>
              <a:schemeClr val="bg1"/>
            </a:solidFill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3325</TotalTime>
  <Words>247</Words>
  <Application>Microsoft Office PowerPoint</Application>
  <PresentationFormat>ユーザー設定</PresentationFormat>
  <Paragraphs>68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健保連）片岡　芳浩</dc:creator>
  <cp:lastModifiedBy>太郎２ 木材</cp:lastModifiedBy>
  <cp:revision>243</cp:revision>
  <cp:lastPrinted>2024-11-20T01:59:06Z</cp:lastPrinted>
  <dcterms:created xsi:type="dcterms:W3CDTF">2016-07-06T07:28:27Z</dcterms:created>
  <dcterms:modified xsi:type="dcterms:W3CDTF">2024-11-20T01:59:09Z</dcterms:modified>
</cp:coreProperties>
</file>